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72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0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12300,'0'0'7564,"-1"3"-6016,-3 6-1189,2 0 1,-1 0-1,1 1 0,-2 17 0,0 1-9,-7 36-59,3 1-1,0 72 0,0 1-24,2-9-132,7-112-81,5 4-26,-4-17-29,0-1 1,0 0-1,0 1 0,0-1 1,0 0-1,1-1 0,-1 1 1,1 0-1,0-1 0,0 1 1,0-1-1,0 0 0,0 0 1,1 0-1,-1 0 0,0-1 1,1 1-1,6 1 1,5 0-5,0 0 1,0-1 0,23 0-1,4 1 38,27 2 395,-66-4-604,0 1 1033,1 1 421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12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6534,'0'1'200,"1"-1"0,-1 1 0,1 0 1,-1 0-1,1-1 0,-1 1 0,0 0 0,1 0 0,-1 0 0,0 0 0,0-1 0,0 1 0,0 0 1,1 0-1,-1 0 0,0 0 0,0 0 0,-1 0 0,1 0 0,0-1 0,0 2 0,0-1-140,0-1-1,-1 0 0,1 0 1,0 0-1,0 1 0,0-1 1,0 0-1,0 0 0,0 0 1,0 1-1,0-1 0,0 0 1,0 0-1,0 0 0,1 1 0,-1-1 1,0 0-1,0 0 0,0 0 1,0 1-1,0-1 0,0 0 1,0 0-1,0 0 0,1 0 1,-1 1-1,0-1 0,0 0 1,0 0-1,0 0 0,1 0 1,-1 0-1,0 0 0,0 1 1,0-1-1,0 0 0,1 0 1,-1 0-1,0 0 0,0 0 0,0 0 1,1 0-1,-1 0 0,0 0 1,0 0-1,1 0 0,-1 0 1,0 0-59,0 0 0,0 0 1,1 0-1,-1 0 1,0 0-1,0 1 0,0-1 1,0 0-1,1 0 0,-1 0 1,0 0-1,0 0 0,0 1 1,0-1-1,0 0 1,0 0-1,0 0 0,0 0 1,1 1-1,-1-1 0,0 0 1,0 0-1,0 0 0,0 1 1,0-1-1,0 0 1,0 0-1,0 0 0,0 1 1,0-1-1,0 0 0,0 0 1,0 0-1,0 0 1,-1 1-1,1-1 0,0 0 1,0 0-1,0 0 0,0 1 1,0-1-1,0 0 0,-3 17-396,2 1 0,0-1 0,3 26 0,-2-35 377,1-1 1,1 0-1,-1 1 1,1-1 0,0 0-1,1 0 1,0 0-1,0 0 1,0-1-1,9 13 1,-11-17 35,1-1 0,-1 1 0,1 0 0,-1-1-1,1 0 1,0 1 0,-1-1 0,1 0 0,0 0 0,0 0 0,0 0 0,0 0-1,4 1 1,-1 0 36,-1-1-3,0 0 0,0 0 0,-1 0 1,1 0-1,0-1 0,0 0 0,0 0 0,0 0 0,0 0 0,-1-1 0,1 1 0,0-1 0,0 0 0,0 0 0,-1 0 0,1-1 0,-1 1 0,1-1 0,-1 0 0,0 0 0,1 0 0,3-4 0,4-3 215,0-1 0,-1 0 0,0 0 0,11-17 0,-13 15 29,-1 1-1,-1-1 1,0-1 0,-1 1 0,7-23-1,-9 26-103,-2 8-165,-1-1-1,0 1 1,1 0-1,-1 0 1,0-1 0,0 1-1,1 0 1,-1 0-1,0-1 1,0 1-1,-1 0 1,1 0-1,0-2 1,-1-1 27,1 0 33,-3 3-140,-9-5-95,11 7 134,0-1 0,1 0 0,-1 1 0,1-1 0,-1 0 0,1 1 0,-1-1 0,1 1 0,-1-1 1,1 1-1,0-1 0,-1 1 0,1-1 0,-1 1 0,1-1 0,0 1 0,0 0 0,-1-1 0,1 1 0,0 0 0,0-1 0,0 1 0,0 0 0,0 0 1,0-1 3,-2 15-150,1 0 1,0-1-1,2 1 1,-1-1 0,2 1-1,3 14 1,-1 1-25,2 18 13,1 4 316,1 62 1,-7-77 508,-3 1 0,-11 72 0,10-97-495,-1 0 0,1 0 0,-2-1 0,0 0 0,-1 1 0,0-2 0,0 1-1,-1-1 1,-1 0 0,0 0 0,-18 18 0,22-26-505,1 0-1,-1 0 0,0-1 0,0 1 1,0-1-1,-1 0 0,1 0 0,-7 3 1,9-5-30,0 1 1,1-1 0,-1 0 0,1 1 0,-1-1-1,0 0 1,0 0 0,1 0 0,-1 0-1,0 0 1,1 0 0,-1-1 0,0 1 0,1 0-1,-1-1 1,1 0 0,-1 1 0,1-1 0,-1 0-1,1 0 1,-1 0 0,1 1 0,0-2-1,-1 1 1,1 0 0,0 0 0,0 0 0,-2-2-1,-9-16-3071,9 15 1526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16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68 117 4612,'-6'-8'14798,"12"16"-15823,-6-5 1239,-5 102-70,-9 290-336,2-190 267,9-188-390,2-13 245,0-1-95,0-7-91,-20-99 731,17 76-367,0 0 1,2 1-1,3-46 1,-1 29-42,2-6 32,2 0-1,3 0 1,1 1-1,2 0 0,3 0 1,34-85-1,-42 122-22,0 0 0,0 0 0,1 0 0,1 1 0,-1 0 0,2 0 0,13-13 0,-19 20-77,1 1 0,-1 0-1,1 0 1,0 0-1,0 0 1,0 0-1,1 0 1,-1 1 0,0-1-1,0 1 1,1 0-1,-1 0 1,1 0 0,-1 1-1,1-1 1,-1 1-1,1 0 1,0 0 0,-1 0-1,1 0 1,-1 1-1,1-1 1,-1 1-1,1 0 1,-1 0 0,0 0-1,1 1 1,-1-1-1,5 4 1,-4-3-2,0 1 1,1-1 0,-1 1-1,0 1 1,-1-1-1,1 0 1,-1 1-1,1 0 1,-1-1-1,0 2 1,0-1-1,-1 0 1,1 0-1,-1 1 1,3 7-1,-3-5 32,-1-1 0,0 1 0,0-1 0,-1 0 0,0 1 0,0 0-1,0-1 1,-1 1 0,0-1 0,-3 11 0,-5 8 180,0 0 0,-2-1-1,-1 0 1,-25 37 0,33-55-164,-5 6 31,5-6-20,-1-1 0,1 1 1,1 1-1,-6 11 0,7-15-78,0 1-1,0 0 1,1 0-1,0-1 0,-1 1 1,1 0-1,0 0 1,1 1-1,-1-1 0,1 0 1,0 0-1,0 5 1,3 2-49,1 0 1,0-1 0,0 0 0,1 0 0,0 0-1,1 0 1,0-1 0,10 12 0,-2-6 57,-1-1 0,2-1 0,0 0 0,19 13 1,11 1 119,1-1 0,77 31 1,-76-38-147,-16-7-1479,40 22 0,-68-32 801,0 0 0,0 1 0,0-1 1,0 1-1,-1 0 0,4 4 0,-5-7 339,0 1 0,-1 0 0,1 0 0,0 0 0,-1 0-1,1 0 1,-1 0 0,1 0 0,-1 0 0,1 0 0,-1 0 0,0 0 0,1 0 0,-1 0 0,0 0-1,0 0 1,0 0 0,0 1 0,0-1 0,0 0 0,0 0 0,-1 1 0,-9 5-2948,7 10 2333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18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12 188 10794,'0'0'109,"-1"0"0,1 0 0,0 0 0,-1 0 0,1 0 1,-1 0-1,1 0 0,-1 0 0,1 0 0,0 0 0,-1 0 0,1 0 0,-1 1 0,1-1 0,0 0 0,-1 0 0,1 1 0,0-1 0,-1 0 0,1 0 0,0 1 0,-1-1 0,1 0 0,0 1 0,-1-1 0,1 1 1,0-1-1,0 0 0,0 1 0,0-1 0,-1 1 0,1-1 0,0 0 0,0 1 0,0-1 0,0 1 0,0-1 0,0 1 0,0-1 0,0 0 0,0 1 0,0-1 0,0 1 0,0-1 0,0 1 0,1-1 1,-1 0-1,0 1 0,0-1 0,0 1 0,1-1 0,-1 0 0,0 1 0,0-1 0,1 0 0,-1 1 0,0-1 0,1 0 0,-1 1 0,2 1-742,0 1 291,-2 0-26,0-1 343,0-1 1,0 0-1,0 1 1,0-1-1,0 0 1,1 1-1,-1-1 1,0 0-1,1 1 1,-1-1-1,1 0 1,-1 0-1,1 1 1,0-1-1,0 0 1,-1 0 0,1 0-1,0 0 1,0 0-1,0 0 1,0 0-1,0 0 1,2 1-1,0-1 41,-1 0-1,1 0 1,0 0 0,0 0-1,-1-1 1,1 1-1,0-1 1,0 0 0,0 0-1,5 0 1,1-1 107,0 0 1,0-1-1,0 0 1,0 0-1,-1-1 1,16-8-1,-15 6 64,0 0 0,0-1 0,-1 0 0,0 0 0,0-1 0,-1 0 0,8-9 0,-11 11 6,-1 0 0,1-1 0,-1 1 0,0 0 0,0-1-1,-1 0 1,1 0 0,-1 0 0,-1 0 0,1 0 0,-1 0 0,0 0-1,0-11 1,-1 14-140,1 1 34,-1-1 0,0 0 0,0 1 0,0-1 0,0 0 1,-1 0-1,1 1 0,-1-1 0,1 0 0,-1 1 0,0-1 0,0 1 1,0-1-1,-1 1 0,1-1 0,0 1 0,-1 0 0,-2-3 0,1 2-36,0 1-1,-1-1 0,1 1 0,-1 0 1,1 0-1,-1 0 0,0 0 0,0 1 1,1 0-1,-1 0 0,0 0 0,0 0 1,0 0-1,-1 1 0,1 0 0,0 0 0,-5 0 1,3 1-86,0 0 0,1 0 0,-1 1-1,0-1 1,1 1 0,0 1 0,-1-1 0,1 1 0,0 0 0,0 0 0,1 0 0,-9 8 0,6-4-11,0 0 0,1 0 0,0 1 0,1 0-1,0 0 1,0 0 0,0 1 0,1-1 0,1 1 0,-1 0 0,2 0 0,-1 1 0,1-1 0,0 1-1,1-1 1,0 1 0,1-1 0,0 1 0,0 0 0,1-1 0,4 17 0,-4-18-62,1 0-1,0-1 1,1 1 0,0 0 0,0-1 0,1 0-1,0 1 1,0-2 0,1 1 0,-1 0-1,2-1 1,-1 0 0,1 0 0,0 0 0,0-1-1,0 0 1,1 0 0,-1 0 0,1-1 0,1 0-1,-1-1 1,0 0 0,1 0 0,0 0 0,11 2-1,-2-2-572,0-1 0,1-1 0,-1 0 0,0-1-1,0-1 1,1-1 0,-1 0 0,0-1 0,31-10 0,-39 10-111,1 1 1,-1-1 0,11 1 0,14-5-1858,-4-8-522,5 7 571,-34 8 2565,1-1-1,-1 1 0,0-1 0,0 0 1,0 1-1,0-1 0,1 0 1,-1 0-1,0 0 0,-1 0 1,1 0-1,0 0 0,0 0 0,0 0 1,0-2-1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19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 11018,'-2'0'3663,"-9"0"-754,9 0-1638,0 3-1346,-2 12-25,0 1 1,0-1 0,2 0 0,0 1-1,0 23 1,1-14 129,-11 337-146,7-139 56,4 40-3709,1-253 629,2 1 1638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0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0 216 7655,'0'0'6940,"3"3"-6972,2 1-179,0 0 0,0 0 0,0 0 1,0-1-1,0 0 0,1 0 0,0 0 0,-1-1 0,1 1 0,7 0 0,-9-2 323,0 0 0,0 0 0,0-1 0,0 1 0,0-1 0,0 0 0,0 0 0,1-1 0,-1 1 0,0-1 0,0 0 0,0 0 0,0 0 0,0-1 0,-1 1 0,1-1 0,4-3 0,-1 0 203,-1 0 1,0 0-1,0-1 0,0 0 1,-1 0-1,0-1 1,0 0-1,0 0 0,-1 0 1,0 0-1,-1 0 1,0-1-1,0 0 0,0 1 1,-1-1-1,0 0 0,0-1 1,-1 1-1,0 0 1,-1 0-1,0 0 0,0-1 1,-1 1-1,-2-10 1,3 16-267,0 0 1,-1 0-1,1 1 1,-1-1 0,1 0-1,-1 1 1,0-1-1,1 0 1,-1 1 0,0-1-1,0 1 1,0 0-1,-2-2 1,-1-2 51,3 4-100,0-1 0,0 0 0,0 1 0,0-1 0,-1 0 0,1 1 0,-1 0 0,1-1 0,-1 1 0,1 0 0,-1 0 0,0 0 0,0 0 1,0 0-1,1 0 0,-1 0 0,0 0 0,0 1 0,0-1 0,0 1 0,0 0 0,0-1 0,-1 1 0,1 0 0,0 0 0,0 1 0,0-1 0,0 0 0,0 0 0,0 1 0,0 0 0,0-1 0,-3 2 0,-1 1-71,0 0 1,1 0-1,-1 1 0,1-1 0,-1 1 1,1 0-1,0 1 0,-7 8 0,1 0-4,2 1-1,0 0 0,0 1 0,1 0 0,1 0 0,1 1 0,0 0 0,1 0 0,-4 25 0,7-32-33,0 1 0,1-1 0,0 0 0,1 1 0,0-1 0,0 1 0,1-1 0,1 0-1,-1 1 1,2-1 0,-1 0 0,1 0 0,0 0 0,1-1 0,0 1 0,0-1 0,1 0 0,9 11 0,-10-14-268,0-1-1,1 1 1,0-1 0,0 0 0,0-1 0,0 1-1,1-1 1,-1 0 0,1-1 0,0 1 0,0-1-1,0 0 1,0-1 0,0 1 0,0-1 0,10 1-1,1-3-1472,0-1 0,0-1 0,-1 0-1,24-8 1,-9 3-211,31-2 218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3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315 175 11595,'0'-5'3769,"0"-2"-2982,-1-1 0,0 0-1,0 1 1,-3-9 0,1 6-575,0 0 0,-1 0-1,-1 0 1,0 0 0,0 1 0,-1 0-1,0 0 1,-11-12 0,15 18-146,-1 1-1,0-1 1,0 1-1,0 0 1,-1 0-1,1 0 1,0 1-1,-1-1 1,1 1 0,-1 0-1,0 0 1,1 0-1,-1 0 1,0 1-1,0-1 1,1 1-1,-1 0 1,0 0-1,0 0 1,0 1-1,-4 0 1,0 1-55,1 0-1,-1 0 1,1 1-1,-1-1 1,1 2 0,0-1-1,0 1 1,-9 7 0,8-5-69,0 2 0,1-1 1,0 1-1,0 0 0,1 0 1,0 1-1,0 0 1,1 0-1,0 0 0,1 1 1,0 0-1,-3 12 1,2-5-65,1 0 0,1 1 0,0 0 0,2-1 1,0 1-1,2 23 0,-1-35 71,1-1-1,0 0 1,0 0-1,0 0 1,1 0 0,-1 0-1,1 0 1,1-1 0,-1 1-1,1 0 1,-1-1-1,1 0 1,0 0 0,1 0-1,4 5 1,-5-7 27,-1 0 1,0 0-1,0-1 0,1 1 1,-1-1-1,1 1 0,0-1 1,-1 0-1,1 0 0,0 0 1,0-1-1,-1 1 1,1-1-1,0 1 0,0-1 1,0 0-1,0 0 0,0 0 1,0 0-1,-1-1 0,1 1 1,0-1-1,0 0 0,0 0 1,-1 0-1,1 0 1,4-3-1,9-6 140,-2-1 1,1-1-1,-2 0 0,1-1 1,-2 0-1,0-1 0,17-26 0,-7 12-21,-6 11-90,-13 14-69,0 6-32,3 3-29,-1 1-1,0-1 1,0 1 0,0 0 0,-1 0-1,0 1 1,-1-1 0,6 15-1,-4-9-1228,1 0 0,1 0 0,8 13-1,-11-20-425,1-1 0,0 0-1,-1 0 1,2-1-1,6 6 1,-4-8-990,12-2 2241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4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303 26 14286,'-21'-16'6489,"18"14"-6332,1 1 1,-1 0-1,0 0 1,0 0 0,0 0-1,0 0 1,0 0-1,-6 0 1,3 1-340,-1 1-1,1 0 1,-1 0 0,1 0-1,0 0 1,0 1 0,-10 4-1,-12 6 545,0 0 0,0 2-1,-46 32 1,71-44-393,1 1-1,-1-1 1,1 0 0,0 1-1,-1-1 1,1 1-1,0 0 1,1 0 0,-1 0-1,0 0 1,1 0 0,0 0-1,-1 0 1,1 0 0,-1 7-1,2-10 22,0 0 1,0 1-1,0-1 0,0 0 0,0 1 1,0-1-1,0 0 0,0 0 0,0 1 1,0-1-1,0 0 0,0 1 0,0-1 1,0 0-1,0 1 0,0-1 0,0 0 1,0 0-1,1 1 0,-1-1 0,0 0 1,0 0-1,0 1 0,0-1 0,1 0 1,-1 0-1,0 1 0,1-1 0,7 9-132,2 0-1,-1-1 1,1-1 0,1 1-1,-1-2 1,1 1-1,20 8 1,-12-6 34,0 1-1,24 18 1,-38-24 102,0 0-1,0 1 1,0-1 0,-1 1 0,1 0 0,-1 1 0,0-1 0,-1 1 0,1 0 0,-1 0 0,4 11 0,-5-11 32,0-1 0,0 1 0,0 0 0,-1-1 0,0 1 0,0 0 0,0 0 1,-1 0-1,0 0 0,0 0 0,-1 0 0,1-1 0,-1 1 0,-1 0 0,1 0 0,-1-1 0,-4 11 1,4-14-334,1 0 1,-1 1 0,0-1 0,0 0 0,0 0 0,0 0 0,0 0 0,0-1-1,-1 1 1,1 0 0,0-1 0,-1 0 0,0 1 0,1-1 0,-1 0 0,-5 1-1,0-1-1229,0 1 0,0-1-1,-14-1 1,-39-1-6007,58 1 7364,1 0-1,-1 0 1,0 0-1,0 1 1,1 0-1,-1-1 1,-4 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4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27 211 6887,'0'0'65,"0"0"0,-1 0 0,1 0 0,0 0 0,-1 0 0,1 0 0,0 0 0,0-1 0,-1 1 0,1 0 0,0 0 0,0 0 0,-1 0 0,1 0 0,0 0 0,0 0 0,-1 1 1,1-1-1,0 0 0,-1 0 0,1 0 0,0 0 0,0 0 0,0 0 0,-1 0 0,1 1 0,0-1 0,0 0 0,-1 0 0,1 0 0,0 0 0,0 1 0,0-1 0,0 0 0,-1 0 1,1 1-1,0-1 0,0 0 0,0 0 0,0 1 0,0-1 0,0 0 0,0 0 0,0 1 0,-1-1 0,1 0 0,0 0 0,0 1 0,10 11 1591,-3-3-1706,-1-5-185,2-2 304,-1-1 0,1 1-1,0-1 1,-1-1 0,1 1-1,0-2 1,0 1 0,-1-1-1,1 0 1,0 0 0,-1-1-1,1 0 1,-1 0 0,14-7-1,-13 5 332,1 0-1,-1-1 0,0 0 0,-1-1 0,1 0 0,-1 0 1,0-1-1,-1 1 0,0-1 0,0-1 0,0 1 1,5-10-1,-8 11 50,-1-1 1,1 0 0,-1 1-1,-1-1 1,1 0 0,0-14-1,0 5 125,-1 15-550,-1 1 0,0-1 0,0 1 0,0-1 0,0 1 0,0-1 0,0 1 0,0-1 0,0 1 0,0-1 0,0 1 0,0-1 0,0 1 0,0-1 0,0 1 0,-1-1 0,1 1 0,0-1 0,0 1 0,0 0 0,-1-1 0,-9-19 318,2 12-187,3 5-166,-1-1 1,1 1 0,0 1 0,-1-1-1,1 1 1,-1 0 0,0 0 0,0 1-1,0 0 1,0 0 0,-6 0 0,5 1-43,0 0 0,-1 1 0,1 0 1,-1 0-1,1 1 0,0 0 0,0 1 1,0-1-1,0 1 0,0 1 0,1-1 1,-1 1-1,1 0 0,-10 8 0,10-6 1,-1 1 0,1 0 0,0 0 1,0 1-1,1 0 0,0 0 0,0 0 0,1 0 0,0 1 0,0 0 0,-3 13 0,4-10 6,1 0 0,0 0 0,0 0 0,2 0 0,-1 0 0,1 0-1,1 0 1,0-1 0,1 1 0,6 23 0,-6-28 9,1 1 0,0-1 0,1 1 0,-1-1 0,1 0 0,1-1 0,-1 1-1,1-1 1,0 1 0,1-2 0,0 1 0,-1 0 0,2-1 0,-1 0 0,1-1 0,-1 0 0,12 6 0,-7-6-144,0 1 0,1-2 1,-1 0-1,1 0 0,0-1 1,18 1-1,4-2-1199,37-5-1,-67 4 1223,13-1-964,0-1 1,26-6-1,37-23-2770,8-1-15,-12-11 640,-51 31 2725,35-10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8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8744,'4'3'1381,"8"11"7376,6-13-7230,18 21-1724,0 1 1,-2 2-1,-1 2 1,41 42-1,-31-27 165,-1 2-1,-3 2 0,-1 1 0,35 62 1,-59-86 196,-1 2 1,-1 0-1,-2 0 0,0 1 1,-2 0-1,0 0 1,-2 1-1,-1 0 1,-2 1-1,0-1 1,-2 41-1,-6-16 470,-2 0 0,-2 0 0,-2-1 0,-35 94 0,-105 185 1695,146-319-2302,-12 22 89,-1 0 0,-1-1 0,-29 36 0,45-66-185,1 1 1,0-1-1,-1 1 1,0-1-1,0 0 1,0 0-1,0 0 1,0-1-1,0 1 1,0-1-1,-6 2 1,6-2-696,-1-3-314,-16-11-1603,17 11 1903,1 0 1,0 0-1,0-1 1,0 1 0,0 0-1,0-1 1,0 0-1,0 1 1,1-1 0,-1 0-1,1 0 1,0 0-1,-2-5 1,-19-94-7397,13 67 8589,-8-4 16032,17 38-16284,-13 23 2223,-13 35-2418,9-19 222,12-29-189,0 1 1,1-1-1,0 1 1,0 0-1,1 0 1,1 0-1,0 1 1,-1 10-1,7-14-38,-1-4 39,1-1 0,-1 1 0,1 0 1,0-1-1,0 0 0,0 0 0,1 0 0,-1 0 1,0-1-1,1 1 0,-1-1 0,1 0 0,-1-1 1,1 1-1,-1-1 0,6 0 0,72 2 471,149-14-1,-153 11-237,-58 1-1356,-19-4-699,2-13-1885,-5 6-593,-20-50-4403,4 16 4761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29.1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650 0 13965,'-2'2'643,"0"-1"0,0 1 0,0-1 1,0 1-1,-1-1 0,1 0 0,0 0 0,-1 0 0,1 0 0,-1-1 0,1 1 0,-1-1 0,0 1 0,1-1 1,-1 0-1,-3 0 0,-16 2 73,-13 7-1875,-64 25 1,21-6 1035,-7 1 762,-122 34 1615,139-49-1618,64-13-604,4-1-76,-1 0 27,1 0 0,0 0 0,0 0 0,-1 0 0,1 0-1,0 0 1,-1 0 0,1 0 0,0 1 0,0-1 0,-1 0 0,1 0 0,0 0 0,0 0 0,-1 0 0,1 0 0,0 1 0,0-1 0,-1 0 0,1 0 0,0 0-1,0 1 1,0-1 0,0 0 0,-1 0 0,1 1 0,0-1 0,0 0 0,0 0 0,0 1 0,0-1 0,0 0 0,0 0 0,-1 1 0,1-1 0,0 0 0,0 1-1,0-1 1,6 18-359,22 27 75,-17-28 161,74 140-188,-7-12-4138,-57-113 1262,31 32-10365,-46-58 9928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1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8 113 7879,'0'0'8072,"-2"3"-7698,1-3-397,1 1 0,-1 0 0,1-1 1,-1 1-1,1 0 0,-1 0 0,1-1 1,0 1-1,-1 0 0,1 0 0,0 0 0,0-1 1,0 1-1,-1 0 0,1 0 0,0 0 1,0 0-1,0-1 0,0 1 0,1 0 0,-1 0 1,0 0-1,0 0 0,0 0 0,1-1 1,-1 1-1,0 0 0,1 0 0,-1-1 0,0 1 1,1 0-1,-1 0 0,1-1 0,0 1 1,-1-1-1,1 1 0,-1 0 0,1-1 0,0 1 1,-1-1-1,1 1 0,0-1 0,0 0 1,0 1-1,10 6-32,1-1 0,-1 0 0,1 0 1,23 6-1,-29-10 202,-1-1 0,1 0 1,0 0-1,0 0 0,-1-1 1,1 0-1,0 0 0,0 0 1,0-1-1,-1 1 0,1-2 1,0 1-1,9-4 0,-14 5-91,1-1 101,0 0 0,0 1 0,0-1 0,0 0 0,0 0 0,0 0 0,0 0 0,0-1 0,0 1 0,-1 0 0,1-1 0,0 1 0,-1-1 0,0 0 0,1 1-1,-1-1 1,0 0 0,0 0 0,0 0 0,0 0 0,0 0 0,0 0 0,0 0 0,-1 0 0,1 0 0,-1 0 0,0-1 0,1 1 0,-1 0 0,-1-4 0,2-7 261,0 8-243,-1 0-1,0-1 0,0 1 1,0 0-1,-1 0 1,0 0-1,0 0 0,0 0 1,-2-6-1,1 7-187,0 0 0,-1 1-1,1-1 1,-1 1 0,1-1 0,-1 1-1,0 0 1,0 0 0,-1 0 0,1 0-1,-1 0 1,1 1 0,-1 0 0,0 0-1,0 0 1,0 0 0,0 0 0,0 1-1,0 0 1,-1 0 0,-4-1 0,4 2-27,0-1 1,0 1 0,-1 1-1,1-1 1,0 1-1,-1 0 1,1 0 0,0 0-1,0 1 1,0 0 0,0 0-1,0 0 1,1 1-1,-1-1 1,0 1 0,-7 7-1,8-7 65,0 1-1,0 0 0,1 0 1,-1 0-1,1 1 0,0-1 0,0 1 1,1 0-1,-1 0 0,1 0 1,-2 7-1,3-8-22,0-1 1,0 1-1,1-1 0,-1 1 1,1-1-1,0 1 0,0-1 1,1 1-1,-1-1 1,1 1-1,-1-1 0,1 0 1,0 1-1,0-1 0,1 0 1,-1 1-1,1-1 0,3 5 1,2 0-488,1 1 1,0-2-1,1 1 1,0-1-1,0-1 1,0 1-1,17 7 1,-16-9-1138,0-1 0,0 0 1,1 0-1,-1-1 0,1 0 1,0-1-1,0 0 0,17 0 0,-14-1-507,14 8-818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9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12396,'0'0'9128,"-2"3"-9272,-1 4 78,1 0 0,0 0 0,0 1 0,1-1 1,0 1-1,0-1 0,0 1 0,1-1 0,2 15 0,-1 3 31,-6 430 553,-2-244-7533,7-211 6961,0 0-1,0 0 0,0 0 1,0 0-1,0 0 0,0 1 1,0-1-1,0 0 0,0 0 0,0 0 1,0 0-1,0 0 0,0 0 1,0 0-1,0 0 0,0 0 1,0 0-1,0 0 0,0 1 0,0-1 1,0 0-1,0 0 0,0 0 1,0 0-1,1 1-875,-1-1 875,0 0 1,0 0-1,0 0 0,0 0 1,1 0-1,-1 0 0,0 0 0,0 0 1,0 0-1,0 0 0,0 0 1,0 0-1,0-1 0,0 1 1,0 0-1,0 0 0,0 0 0,0 0 1,1 0-384,0-1 222,0 1 1,-1 0-1,1 0 0,0-1 0,0 1 0,-1-1 1,1 1-1,0-1 0,-1 1 0,1-1 0,0 1 1,-1-1-1,1 1 0,-1-1 0,1 0 0,-1 1 1,1-1-1,-1 0 0,1 0 0,-1 1 0,0-1 1,0 0-1,1 0 0,-1 0 0,0-1 0,6-12-1929,-4 12 1849,0 0 1,0 0-1,0 0 1,0 0 0,1 1-1,-1-1 1,0 1-1,5-3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0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271 1 9897,'0'1'273,"-1"0"-1,1 1 1,-1-1-1,1 0 1,-1 1-1,0-1 1,0 0-1,0 0 0,1 0 1,-1 0-1,0 0 1,0 0-1,0 0 1,-1 0-1,1 0 1,0 0-1,0-1 1,0 1-1,-1 0 0,1-1 1,0 1-1,-1-1 1,1 1-1,0-1 1,-1 0-1,-2 1 1,-4 1 1606,-79 51-1491,-31 22 329,112-68-546,-9 15-129,14-18-59,-1 0 0,1 0 0,1 0-1,-1 0 1,0 0 0,1 0 0,0 1 0,0-1-1,0 0 1,1 0 0,-1 0 0,1 0-1,0 0 1,0 0 0,0 0 0,1 0-1,-1-1 1,1 1 0,0 0 0,3 4 0,5 8 3,1-1 1,1 0 0,14 14 0,-19-21 80,20 19 282,1-1 0,1-2 0,57 38 1,-9-16-2606,-61-35-8214,-30-12 4786,-14-13 2593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0.5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0 210 10602,'0'1'193,"0"0"-1,1 0 1,-1-1 0,0 1-1,0 0 1,0-1 0,1 1-1,-1 0 1,0-1 0,1 1-1,-1 0 1,1-1 0,-1 1-1,1-1 1,-1 1 0,1-1-1,-1 1 1,1-1 0,-1 1-1,1-1 1,-1 1 0,1-1-1,0 0 1,0 1 0,26 6 223,36-5-3047,-52-2 3035,10 0-24,0-1 1,0-1 0,0-1-1,27-8 1,-40 9-22,-1 0 0,1 0 0,-1-1 0,0-1 0,1 1-1,-2-1 1,1 0 0,0 0 0,-1-1 0,0 0 0,0 0 0,0-1 0,-1 0 0,9-10-1,-12 10-13,0 0 0,0 0 0,-1 0 0,1 0 0,-2 0 0,2-8 0,-2 11-389,0-1 96,0 1 0,0 0 0,-1-1 1,1 1-1,-1 0 0,0-1 1,0 1-1,0 0 0,0 0 0,-1 0 1,1 0-1,-1 0 0,0 0 0,0 0 1,0 1-1,0-1 0,0 1 0,0-1 1,-1 1-1,1 0 0,-1 0 0,-4-3 1,2 2-96,1 0 1,-1 0 0,0 1-1,0 0 1,0 0 0,0 0-1,0 0 1,0 1-1,-1 0 1,1 0 0,0 0-1,-12 1 1,10 1-21,0 0 0,0 1 0,0 0 0,0 1 0,1-1 0,-1 1 0,0 1 0,1-1 0,0 1 0,0 0 0,0 0 0,1 1 0,-1 0 0,1 0 0,0 0 1,0 1-1,-6 9 0,0 2-2,1 0 0,0 0 1,1 2-1,1-1 0,-7 22 1,12-29-33,0-1 1,1 1 0,0 0-1,0 0 1,1-1 0,1 1 0,0 0-1,0 0 1,1 0 0,0 0-1,1 0 1,5 16 0,-4-21-138,-1 1-1,1-1 1,0 0 0,0 0-1,1 0 1,0 0 0,0-1 0,0 0-1,1 0 1,0 0 0,0 0-1,0-1 1,0 1 0,1-2-1,-1 1 1,1 0 0,0-1 0,0 0-1,1 0 1,-1-1 0,11 3-1,-6-2-803,1-1 0,0 0 0,0-1-1,0 0 1,0-1 0,0 0-1,20-3 1,14-5-4786,-37-3 4233,-7 11 1567,0 0-1,0-1 1,0 1 0,0 0 0,-1 1-1,1-1 1,0 0 0,0 0 0,0 1-1,2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1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13229,'2'5'3074,"4"12"-1205,16 44-3524,-17-45 957,0 1 0,1-1 1,1 0-1,0 0 0,1-1 0,16 23 0,-23-36 810,1 0-1,0 0 1,0 1-1,0-2 0,0 1 1,0 0-1,0 0 1,1-1-1,-1 1 1,1-1-1,-1 0 0,1 0 1,-1 1-1,1-2 1,0 1-1,-1 0 0,1-1 1,0 1-1,0-1 1,-1 0-1,1 0 1,0 0-1,0 0 0,-1 0 1,1 0-1,0-1 1,0 0-1,5-1 0,2-2 207,1 0-1,-1-1 1,0 0-1,0-1 0,17-12 1,18-19 315,-2-2 1,41-47-1,-80 82-403,-2 9-182,2 8-99,-1 0 0,0 0 0,0 0 0,0 19 0,1 63-674,-3-46 354,-1 204 131,-3-212 754,-1 1-1,-3-1 1,-1 0-1,-13 40 1,18-71-375,1-1 0,-2 0 0,1 0 1,-1-1-1,-1 1 0,1-1 0,-2 0 1,1 0-1,-1 0 0,0-1 0,0 0 0,-12 9 1,16-15-314,0 0 1,0 0 0,0 0 0,0 0-1,0-1 1,0 1 0,0-1 0,0 1-1,0-1 1,0 0 0,0 0 0,-1 0-1,1 0 1,0 0 0,0 0 0,0-1-1,0 1 1,0-1 0,0 1 0,0-1-1,0 0 1,0 0 0,0 0 0,0 0-1,0 0 1,0 0 0,1-1 0,-4-2-1,-5-5-2068,0 0 0,0-1 0,-10-13 0,15 17 1661,-20-27-3423,-9-14 849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2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83 9513,'-1'2'7564,"0"0"-7326,0 1 0,0-1 0,0 1 0,0-1 0,0 0 0,1 1 0,0-1 0,-1 1 0,1-1 0,0 1 0,0 4 0,6 37-596,-1-8 289,35 704-603,-26-522 293,-3-178-2675,-8-62-121,-2 19 2918,0 0 0,-1-1 0,1 1 0,-1 0 0,0-1 0,0 1 0,0-4 0,-25-170-4981,1 9 4293,0-84 4015,20 191-1326,3 0 0,9-84 0,-5 128-1259,-1-1 0,2 1 0,0 0 0,2 0 0,-1 0 0,2 1 0,0 0 0,1 0 0,1 0 0,0 1 0,1 1 0,1 0 0,12-13 0,-19 22-441,1 1-1,0 0 0,0 0 0,0 1 1,0-1-1,1 1 0,-1 0 0,1 1 1,0-1-1,0 1 0,0 1 0,0-1 1,0 1-1,0 0 0,0 0 0,1 0 0,-1 1 1,0 0-1,0 0 0,1 1 0,-1 0 1,0 0-1,0 0 0,0 1 0,0 0 1,0 0-1,0 1 0,-1-1 0,1 1 1,-1 0-1,0 1 0,1-1 0,-1 1 1,-1 0-1,1 1 0,-1-1 0,0 1 1,0-1-1,0 1 0,0 1 0,-1-1 1,0 0-1,0 1 0,0 0 0,-1-1 0,0 1 1,0 0-1,0 0 0,0 11 0,-1-5 12,-1 0 1,-1 0-1,0 0 0,-1-1 0,0 1 0,-1-1 0,0 1 0,-1-1 0,-10 21 0,-3 3-175,-35 52-1,26-47-1262,-2-2 1,-52 57-1,38-46-1665,29-32 870,-23 21 0,-16 1-1954,6 1 416,39-36 3289,-1 0 0,0-1 0,0 1 0,-15 3 0,23-7 411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3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97 10730,'14'3'4792,"-19"-12"-284,3 6-4017,16 18-678,-6 0 44,0 0 0,0 0 0,-2 1 1,0 0-1,6 25 0,-2-9 140,13 74 996,-19-89-179,-4-17-794,0 0 1,0 0 0,0 0-1,0 0 1,0 0 0,0 0-1,0 0 1,-1 0 0,1 0-1,0 0 1,0 0-1,0 0 1,0 0 0,0 0-1,0 0 1,0 0 0,0 0-1,0 0 1,0 0 0,0 0-1,0 0 1,0 0-1,0 0 1,0 0 0,0 0-1,0 0 1,0 0 0,0 0-1,-1 0 1,1 0 0,0 0-1,0 0 1,0 1-1,0-1 1,0 0 0,0 0-1,0 0 1,0 0 0,0 0-1,0 0 1,0 0 0,0 0-1,0 0 1,0 0-1,0 0 1,0 0 0,0 0-1,0 0 1,0 0 0,0 0-1,-1-1 29,1-1 1,-1 0-1,0 0 0,1 1 0,-1-1 1,1 0-1,0 0 0,0 0 0,-1 0 1,2-2-1,0-5 3,1 0-1,0 0 1,1 0-1,0 0 1,1 1 0,-1-1-1,10-13 1,-9 15-49,13-23-440,30-39 0,-34 51-684,2 1-1,0 1 1,22-19 0,15-19-6572,-16 30-448,-35 24 7994,0 0-1,0 0 1,0 0-1,0 1 1,0-1-1,0 0 1,0 0 0,0 1-1,0-1 1,0 1-1,0-1 1,-1 1-1,3 0 1,-3 0 113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4.1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17 270 10826,'0'19'3048,"0"-15"-1216,3 0-1662,-1-1-226,1-1-1,0 1 0,0-1 0,0 0 0,0 0 1,0 0-1,0 0 0,1 0 0,-1-1 0,1 0 1,-1 1-1,1-1 0,-1-1 0,1 1 0,0 0 1,-1-1-1,1 0 0,0 0 0,0 0 0,-1 0 1,1 0-1,0-1 0,3-1 0,0 1 289,-1 0-1,0-1 1,-1 0-1,1 0 0,0 0 1,0-1-1,-1 0 1,0 0-1,1 0 1,-1-1-1,0 0 1,-1 0-1,1 0 1,5-6-1,-3-1 162,0 1-1,-1-1 1,-1 0 0,0 0-1,0-1 1,-1 1 0,0-1-1,-1 0 1,0 0 0,-1-1-1,-1 1 1,0 0 0,-1-1-1,0 1 1,0 0 0,-1-1-1,-4-12 1,4 20-499,-1-1-1,0 1 0,-1 0 1,-4-9-1,4 9-59,-4 0-389,4 4 484,1 0 1,-1 1 0,0 0 0,1-1-1,-1 1 1,0 0 0,1 0 0,-1 0 0,0 1-1,1-1 1,-1 1 0,0-1 0,1 1-1,-1 0 1,1 0 0,-1 0 0,1 0 0,0 1-1,-1-1 1,1 1 0,0-1 0,0 1-1,0 0 1,0 0 0,-3 4 0,-11 11-16,0 2 1,1 1 0,1 0-1,1 0 1,1 1-1,1 1 1,1 0-1,1 0 1,0 1 0,-6 32-1,13-44 38,0 0 0,1 0 0,0 0 0,1 1 0,0-1 0,1 0 0,0 0 0,6 22 0,-6-28-171,0 0-1,1-1 0,0 1 0,0 0 0,0-1 0,0 0 1,1 1-1,0-1 0,0 0 0,0-1 0,0 1 0,1 0 1,-1-1-1,1 0 0,0 0 0,0 0 0,0 0 0,0 0 1,1-1-1,-1 0 0,1 0 0,4 1 0,-2 0-725,1-2-1,-1 1 0,0-1 1,1 0-1,-1 0 0,1-1 1,-1 0-1,0 0 0,1-1 1,-1 0-1,14-3 0,-18 3 619,44-2-3543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4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0 9033,'15'0'2666,"-8"0"2088,-7 4-2597,0 1-2118,-1-1 1,0 1 0,0 0-1,-1-1 1,1 1 0,-1-1-1,0 0 1,0 0 0,-4 7-1,-31 41-320,25-37 240,-16 21 163,17-23-7,0 1-1,1 0 0,0 1 1,-14 30-1,23-43-126,0 0 0,1 0 0,-1-1 0,1 1 0,-1 0 0,1 0 0,0 0-1,-1 0 1,1-1 0,0 1 0,0 0 0,1 0 0,-1 0 0,0 0 0,1 0 0,-1-1 0,1 1-1,-1 0 1,1 0 0,0-1 0,0 1 0,-1 0 0,1-1 0,1 1 0,-1-1 0,0 1-1,0-1 1,0 0 0,1 1 0,-1-1 0,1 0 0,-1 0 0,1 0 0,-1 0 0,1 0-1,0 0 1,0-1 0,2 2 0,7 2-50,1-1 0,0 0-1,0-1 1,21 2 0,-16-2 103,7 0 0,-17-2 19,1 0 0,-1 1 0,0 0 0,0 0 0,12 5 0,-16-5 153,-3 0-185,0 1-1,1-1 1,-1 1-1,1-1 1,0 0-1,0 1 1,-1-1-1,1 0 1,0 0-1,0 0 1,0 1-1,2 0 1,-2 0 20,0-2-45,-1 0-1,0 0 1,0 0 0,0 1-1,0-1 1,0 0 0,1 0-1,-1 0 1,0 0 0,0 1-1,0-1 1,0 0 0,0 0-1,0 1 1,0-1 0,0 0-1,0 0 1,0 0 0,0 1-1,0-1 1,0 0 0,0 0-1,0 0 1,0 1 0,0-1-1,0 0 1,0 0 0,0 1-1,0-1 1,0 0 0,0 0-1,0 0 1,-1 1 0,1-1-1,0 0 1,0 0 0,0 0-1,0 0 1,-1 1 0,-4 7-386,-1-1 0,-1 0 0,1 0 0,-1 0 0,-1 0 0,1-1 0,-1-1 0,0 1 1,0-1-1,-16 7 0,5-2-1417,15-8 1040,1 0-1,-1 1 0,0-2 1,-1 1-1,-5 2 0,1-3-686,1 1-1,0-1 0,-1-1 0,-13 0 1,-9-11-502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5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612 7 12011,'-20'-1'6517,"-2"-1"-3363,12 0-3103,0 1 0,0 1-1,0-1 1,0 2 0,0-1-1,0 1 1,0 1 0,-13 3-1,13-1-14,-1 0-1,0 1 1,1 1 0,0-1-1,0 2 1,1-1-1,-1 2 1,1-1 0,1 1-1,0 0 1,0 1-1,0 0 1,1 0 0,-9 16-1,13-20-102,1-1-1,0 1 0,1 0 1,-1 0-1,1 0 1,0 0-1,0 0 0,1 0 1,-1 0-1,1 0 0,0 0 1,1 0-1,-1 0 1,1 0-1,0 0 0,0 0 1,0 0-1,1 0 1,0 0-1,0 0 0,0-1 1,1 1-1,-1-1 1,1 0-1,4 5 0,8 9-68,0-1 0,2-1 0,-1-1 0,27 18 0,-13-8 695,-23-20 98,-1 0-1,-1 0 1,1 1-1,8 10 1,-14-16-640,0 0 0,0 0 0,0 1 1,0-1-1,0 0 0,0 0 0,0 0 0,0 0 0,0 0 0,0 0 0,1 0 1,-1 0-1,0 0 0,0 1 0,0-1 0,0 0 0,0 0 0,0 0 0,0 0 0,0 0 1,0 0-1,0 0 0,0 0 0,0 1 0,0-1 0,0 0 0,0 0 0,0 0 1,0 0-1,0 0 0,0 0 0,0 0 0,0 1 0,-1-1 0,1 0 0,0 0 1,0 0-1,0 0 0,0 0 0,0 0 0,0 0 0,0 0 0,0 0 0,0 0 0,0 0 1,0 0-1,-1 1 0,1-1 0,0 0 0,0 0 0,0 0 0,0 0 0,0 0 1,0 0-1,0 0 0,0 0 0,-1 0 0,-4 2 277,0 1 0,0-1 0,-1 0 0,-9 2 0,-21 7 281,6 0-883,-1-1 0,-52 8 0,45-10-471,24-4-181,1-2 1,-1 1 0,0-2-1,0 0 1,0-1 0,0 0 0,1-1-1,-1 0 1,-21-5 0,32 5 498,-1 1 0,0-1 0,0 0 1,0 0-1,0-1 0,1 1 0,-1-1 1,1 0-1,-1 1 0,1-2 0,0 1 1,-1 0-1,1-1 0,0 1 0,1-1 1,-1 0-1,0 0 0,1 0 0,0 0 0,-1-1 1,1 1-1,0-1 0,1 1 0,-1-1 1,1 1-1,0-1 0,0 0 0,-1-6 1,-13-49-1996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2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11 10186,'0'0'10324,"-3"-1"-9913,2 1-349,1-1 0,-1 1-1,0 0 1,0-1 0,0 1-1,1 0 1,-1 0 0,0 0-1,0-1 1,0 1 0,0 0-1,0 0 1,1 0 0,-1 0-1,0 0 1,0 1 0,0-1 0,0 0-1,1 0 1,-1 0 0,0 1-1,0-1 1,0 0 0,1 1-1,-1-1 1,0 1 0,0-1-1,1 1 1,-1-1 0,0 1-1,1 0 1,-1-1 0,1 1 0,-1 0-1,1-1 1,-1 1 0,1 0-1,0 0 1,-1-1 0,1 1-1,0 0 1,-1 0 0,1 0-1,0 1 1,-4 28-64,2 1 1,2-1-1,3 41 1,1 16-361,-15 219-509,6-252 725,-3-1 1,-2 0 0,-28 88 0,36-137 77,0 0 0,0 0 0,0 0-1,0 0 1,-1-1 0,1 1 0,-6 4 0,8-8 65,0 0 0,0 0 0,0 0-1,0 0 1,0 0 0,0-1 0,0 1 0,0 0 0,0 0-1,0 0 1,0 0 0,0 0 0,0 0 0,0 0-1,0 0 1,0 0 0,0 0 0,0 0 0,0 0 0,0 0-1,0-1 1,0 1 0,-1 0 0,1 0 0,0 0-1,0 0 1,0 0 0,0 0 0,0 0 0,0 0-1,0 0 1,0 0 0,0 0 0,0 0 0,0 0 0,-1 0-1,1 0 1,0 0 0,0 0 0,0 0 0,0 0-1,0 0 1,0 0 0,0 0 0,0 0 0,0 0 0,0 0-1,0 0 1,-1 0 0,1 0 0,0 1 0,0-1-1,0 0 1,0 0 0,0 0 0,0 0 0,-4-24-76,2 0 1,0 0 0,4-45 0,0 9 118,-1-30 225,18-135-1,-13 185-122,3 0 1,0 1-1,3 0 0,1 1 1,33-66-1,-39 91-69,1 0 0,13-16 0,-17 24-82,0 1 0,0-1 0,0 1 0,1 0 0,-1 0 0,1 1 1,0 0-1,9-5 0,-13 7-26,1 1 1,0-1 0,-1 1-1,1-1 1,0 1-1,-1 0 1,1 0 0,0 0-1,0 0 1,-1 0-1,1 0 1,0 0 0,-1 0-1,1 1 1,0-1-1,-1 1 1,1-1 0,-1 1-1,1 0 1,-1 0-1,1-1 1,-1 1-1,1 0 1,-1 0 0,0 0-1,1 1 1,-1-1-1,0 0 1,0 0 0,0 1-1,1 1 1,1 2-43,0-1 0,0 1 0,-1 0 0,0 0 0,0 0 0,0 0 0,-1 0 0,2 11 0,-2-6 114,0 1-1,-2-1 1,1 1-1,-1 0 1,-1-1-1,0 0 1,0 1-1,-1-1 1,0 0-1,-1 0 1,0 0-1,-10 15 1,-6 8 107,-1-2 0,-32 35 1,19-24-225,14-15 48,18-20 14,1-2-2,1-4 15,-1 0 1,1-1-1,0 1 0,0 0 1,0 0-1,0-1 0,-1 1 0,1 0 1,0 0-1,0 0 0,1-1 0,-1 1 1,0 0-1,0 0 0,0-1 1,0 1-1,1 0 0,-1 0 0,0-1 1,1 1-1,-1 0 0,0-1 0,1 1 1,-1 0-1,1 0 0,0-1-5,4 7-81,48 37 7,101 65 0,-28-24 401,-26-5 79,-65-45-3365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3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174 42 10698,'-1'-2'3732,"-13"-16"614,2 4-3706,8 11-379,2 2 49,0 0-245,1 0 0,-1 1-1,0 0 1,0-1 0,0 1 0,0 0 0,0 0 0,1 0-1,-1 0 1,0 0 0,0 0 0,0 0 0,0 1 0,0-1-1,1 1 1,-1-1 0,0 1 0,0 0 0,1 0 0,-1 0-1,0 0 1,1 0 0,-3 2 0,-2 1 23,0 1 0,1 1 0,-1-1 0,-5 9 0,3-3-101,1 0 0,0 1 0,1 0 0,0 0 0,0 1 0,2 0 0,0 0 0,0 0 0,1 0 0,1 1 0,0-1 0,0 20 0,2 13-32,2 1 0,9 54 0,2-33 26,32 104-1,-7-33-117,-26-65-1970,-11-65 1208,0 0-1,-1 0 1,0 0-1,0 0 1,-1-1 0,-3 11-1,-12 12-3141,3 5-16,11-34 3624,0 1-1,0-1 0,0 0 1,0 1-1,-1-1 1,1-1-1,-1 1 1,-4 3-1,6-4 295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3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14478,'0'0'4132,"2"6"-1031,8 49-2778,5 14-767,-4 1 0,4 101 0,-15-167 251,0 1 0,1-1 0,-1 0 0,1 1 1,0-1-1,2 5 0,-2-6-1388,0-16-6880,0-19 2536,-6-3 3079,5 31 2769,0 1 0,0-1 0,0 1 0,1-1 0,0 1 0,2-6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4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35 15343,'0'0'6838,"3"-1"-7778,2 0 989,0 0 0,-1 1 0,1-1-1,-1 1 1,1 1 0,0-1-1,6 2 1,-8-1 357,0-1 16,11 0 31,-11 0 647,0-2-523,10-5 58,-10 5-27,-4 0 28,1 1-598,0 0 1,0 0-1,-1 0 1,1 0-1,0 0 1,0 0-1,-1 0 1,1 0-1,-1 0 1,1 0-1,-1 1 1,1-1-1,-1 0 1,0 0-1,1 0 1,-1 1-1,0-1 1,0 0-1,1 1 1,-1-1-1,0 1 1,0-1-1,0 1 1,0-1-1,0 1 1,0 0-1,0-1 1,0 1-1,0 0 1,0 0-1,0 0 1,-2 0-1,-42 0-3444,36 2 817,6 0 1759,0 0-1,0-1 0,0 1 1,0-1-1,0 0 0,0 0 1,0 0-1,-1 0 0,-2 0 1,-6 3-6049,2 7 5173,9-10 991,1 0 402,-1 0 1,1 0-1,-1 0 0,1 0 0,-1 1 1,1-1-1,0 0 0,0 0 0,-1 1 1,1-1-1,0 0 0,0 2 0,0-2 242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5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284 202 13100,'-2'-5'4447,"0"-1"-3335,-35-84 3919,32 80-5003,0 0-1,-1 1 1,0-1 0,0 1 0,-1 1-1,-16-17 1,21 23 12,0 0-1,0 0 1,-1 1-1,1-1 1,-1 0-1,1 1 1,-1 0 0,0 0-1,0-1 1,1 2-1,-1-1 1,0 0 0,0 0-1,0 1 1,0 0-1,0 0 1,0-1 0,0 2-1,-3-1 1,2 1-38,0 0 1,0 1-1,1-1 1,-1 1-1,0 0 1,1 0-1,-1 0 1,1 0-1,0 1 1,0-1-1,0 1 1,-4 4 0,-3 5-109,1 1 0,0 0 1,1 0-1,0 1 1,1 0-1,-5 15 0,8-19 13,1 0 0,0 0-1,1 1 1,0-1-1,1 1 1,0-1-1,1 12 1,4-16-131,9 5 5,-5-8 27,-1-3 156,-1-1 0,0-1 1,0 1-1,0-1 0,0 0 1,0 0-1,0-1 0,0 0 1,-1 0-1,1 0 0,8-8 1,2 1 99,1 0 0,17-8 1,-26 16-28,14 3-58,-18 2-21,-2-1 9,4 5-116,5 18-303,-1 0 1,-2 1 0,0 0-1,7 49 1,5 116-1024,-19-166 1568,-1 0 0,-1 0 0,-1 0 0,-11 47 1,9-55 263,0 0 1,-2-1-1,0 0 1,-1 0-1,0-1 1,-2 0-1,-18 27 1,20-34 92,1-1 0,-1 1 1,-15 10-1,20-16-347,-1 0 0,1 0 0,-1-1 0,0 1 0,1-1 0,-1 1 0,0-1 0,0 0 0,0 0 0,0 0 0,0-1 0,0 1 0,-1-1 0,1 0 0,-3 0-1,3 0-47,1-1 0,0 1 0,0-1-1,0 0 1,0 0 0,0 0-1,0 0 1,0-1 0,0 1-1,0 0 1,0-1 0,1 0-1,-1 1 1,1-1 0,-1 0-1,1 1 1,0-1 0,-1 0-1,1 0 1,0 0 0,-1-3-1,-2-6 26,0 1-1,1 0 0,-2-12 1,4 17-84,-2-17-649,0 1 0,2-1 0,1 0 0,0 0 1,2 0-1,5-27 0,0-10-3511,-3 32 685,2 0-1,1 0 1,11-30 0,-16 52 2804,1 0-1,-1 1 1,1-1 0,0 1-1,4-5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6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10346,'0'0'3486,"-3"5"-652,0 2-2808,0 2 0,0-1-1,1 0 1,0 0-1,-2 16 1,-2 55-1481,6-64 1310,-6 90-999,-10 303 1209,16-405-34,0 5 80,-1 1-1,1-1 1,1 0 0,0 0-1,0 0 1,1 0 0,-1 0-1,2-1 1,3 10-1,-6-17-82,1 1-1,0 0 0,-1-1 0,1 1 0,0-1 0,0 1 0,0-1 0,-1 1 0,1-1 0,0 0 0,0 1 0,0-1 0,0 0 0,0 0 0,0 0 0,0 0 0,0 0 1,0 0-1,-1 0 0,1 0 0,0 0 0,0 0 0,0 0 0,0 0 0,1-1 0,-1 1 6,1-1 11,0 0-1,1 0 1,-1-1-1,0 1 1,0 0-1,0-1 1,0 1-1,0-1 1,0 0-1,-1 1 1,1-1-1,1-2 1,19-29 398,-15 21-275,59-108 1023,-47 81-944,42-63-1,-53 96-570,-7 6 302,0-1 1,0 1 0,0-1 0,0 1 0,0 0-1,0 0 1,0 0 0,0 0 0,0 0 0,0 0 0,1 0-1,-1 0 1,0 0 0,0 0 0,0 0 0,0 1 0,0-1-1,0 0 1,0 1 0,0-1 0,0 1 0,0-1-1,2 2 1,-1 2-48,1-1 0,-1 0-1,0 0 1,0 1 0,0 0 0,0-1-1,1 7 1,20 58-612,-18-49 476,2 1-1,0-1 0,1 0 1,0 0-1,16 23 0,-23-41 99,0 1 0,0 0-1,0-1 1,1 1 0,-1-1-1,1 1 1,-1-1 0,1 1-1,0-1 1,-1 0 0,1 0 0,0 0-1,3 1 1,-2-1-381,0-1-1,1 0 1,-1 0 0,0 0 0,1 0-1,-1 0 1,4-1 0,-6 0 293,30-2-3200,-10-17 1,11 3 790,-29 14 2542,0 0-1,0-1 1,-1 1 0,1-1-1,-1 0 1,0 1-1,3-8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37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0 257 11691,'17'10'4079,"-16"-10"-3958,-1 0-1,0 0 1,0 0 0,1 0 0,-1 1 0,0-1 0,0 0 0,1 0 0,-1 0 0,0 0 0,1 0 0,-1 0 0,0 0 0,0 0 0,1 0 0,-1 0 0,0 0 0,1 0-1,-1 0 1,0 0 0,0 0 0,1 0 0,-1 0 0,0 0 0,1 0 0,-1-1 0,0 1 0,1 0 0,17-4 133,1 1 0,-1 1 0,1 0 0,0 1 0,28 3 0,-2-1-198,151-1 24,-135-8-2824,-60 8 2564,0 0 0,0 0-1,-1-1 1,1 1 0,0 0-1,0-1 1,0 1 0,0 0-1,0-1 1,-1 1 0,1-1-1,0 1 1,0-1 0,-1 1-1,1-1 1,0 0 0,-1 1-1,1-1 1,-1 0 0,2-1-1,-2 2-324,6-10-2791,-5-3 2477,-2 11 274,1-5-202,0 0 0,-1 1-1,0-1 1,-3-8 0,-12-27 768,-26-36 5569,37 70-4801,2 2-61,-1 1 0,0 0 1,0-1-1,-1 2 0,1-1 0,-9-6 1,11 9-131,-1 8-283,-1 2-326,1 1 1,0 0 0,0 1 0,1-1 0,0 0 0,-1 12-1,-1 69-229,3-54 205,0-23 27,-2 140 338,4-122-71,1 0 0,13 58 0,-13-80-179,1 0 0,0 0-1,0-1 1,1 1-1,0-1 1,10 16 0,-11-20-125,0-1 1,0 1-1,0-1 1,1 0-1,-1 0 1,1 0-1,-1 0 1,1 0-1,0-1 1,0 0-1,1 0 1,-1 0-1,0 0 1,1-1-1,7 2 1,-2-1-600,1 0 1,0-1 0,-1-1 0,1 0 0,0 0 0,-1-1 0,1-1 0,0 1 0,-1-2 0,11-3 0,21-16-3195,6 3-59,-8-11 801,-31 25 2943,0 0 1,0 1 0,12-4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8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12812,'23'11'4153,"-23"-11"-4023,1 1 1,-1-1-1,0 0 0,1 0 0,-1 0 0,0 0 0,1 1 0,-1-1 0,0 0 0,1 0 0,-1 0 1,1 0-1,-1 0 0,0 0 0,1 0 0,-1 0 0,1 0 0,-1 0 0,0 0 0,1 0 0,-1-1 1,0 1-1,1 0 0,-1 0 0,0 0 0,1-1 0,21-3 28,-1 0 0,1 2 0,0 0-1,0 1 1,32 3 0,-3 0-85,-17-2-28,-1 2 1,0 1-1,0 2 0,0 1 1,0 1-1,34 14 1,-43-12 4,0 2 1,-1 0 0,0 2-1,-1 0 1,-1 1 0,0 2-1,-1 0 1,28 29 0,-23-17 16,-2 1-1,-1 1 1,-1 1 0,-2 1 0,-1 1 0,-1 1-1,-2 0 1,-2 1 0,-1 0 0,-1 1 0,-2 1-1,6 55 1,-10-40 202,-2 0 0,-2 0 0,-2 0 0,-3-1 0,-2 1 0,-2-1-1,-3 0 1,-23 71 0,9-58-34,-2-2 0,-2-1 0,-4-1 0,-1-2 0,-71 89 0,102-143-415,0-1 0,0 1 1,0-1-1,0 0 1,0 0-1,-1 0 1,0-1-1,1 1 0,-1-1 1,-8 4-1,9-5-604,0-17-1184,1 0 1,1 0 0,0-19-1,-2-21-2281,1 31 2651,2-41 0,0 29 15653,-1 53-12337,1-14-1621,0 1-1,0-1 1,0 0-1,-1 0 1,1 1-1,0-1 1,-1 0-1,0 0 1,1 0-1,-1 0 1,0 0-1,0 0 1,-2 2-1,-16 26 388,9-16-293,1 0 0,0 0 0,1 1 0,0 0 0,1 0 0,-7 25 0,14-37-171,0-1 0,0 1 1,0 0-1,0 0 0,0-1 0,1 1 1,-1 0-1,1-1 0,0 1 1,0 0-1,0-1 0,0 1 1,0-1-1,0 0 0,1 1 0,-1-1 1,1 0-1,-1 0 0,1 0 1,0 0-1,0 0 0,0 0 1,0 0-1,0 0 0,1-1 1,-1 0-1,0 1 0,1-1 0,-1 0 1,6 2-1,6 2 48,1 0 0,0-1 0,0-1-1,16 2 1,-28-5-54,44 5 104,-1-2 1,1-2-1,-1-2 1,63-10-1,16-5-721,-115 16 359,-8 0 87,-1 1 0,1-1-1,-1 0 1,0 0 0,1 0 0,-1 0-1,1-1 1,-1 1 0,0 0 0,1 0 0,-1-1-1,0 1 1,1-1 0,-1 0 0,2 0-1,15-10-3723,-17 11 3800,-1 0 0,0 0 0,0 0-1,0 0 1,0 0 0,1 0 0,-1 0 0,0 0-1,0 0 1,0 0 0,0 0 0,0 0 0,1 0-1,-1 0 1,0-1 0,0 1 0,0 0-1,0 0 1,0 0 0,0 0 0,0 0 0,1 0-1,-1 0 1,0-1 0,0 1 0,0 0 0,0 0-1,0 0 1,0 0 0,0-1 0,0 1-1,0 0 1,0 0 0,0 0 0,0 0 0,0 0-1,0-1 1,0 1 0,0 0 0,0 0 0,0 0-1,0 0 1,0-1 0,0 1 0,0 0-1,0 0 1,0 0 0,0 0 0,-1 0 0,1-1-1,0 1 1,0 0 0,0 0 0,0 0 0,0 0-1,0 0 1,0 0 0,-1 0 0,1-1-1,0 1 1,-5-7-1620,0 1 0,-1 0 0,0-1 0,0 2-1,-9-7 1,-24-18-3354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48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688 14 15246,'-4'-1'4575,"-4"-2"-1902,-16-5 295,21 7-3034,1 1-1,-1-1 1,0 1 0,0 0 0,1 0 0,-1 0 0,0 1-1,-4 0 1,-38 14 74,0 2 0,1 2-1,-68 39 1,50-25 575,-238 129 2081,299-162-2650,1 1-1,-1-1 1,0 1-1,0-1 1,0 1-1,0-1 1,0 1 0,1-1-1,-1 1 1,0 0-1,0 0 1,1-1 0,-1 1-1,1 0 1,-1 0-1,0 1 1,-1 1 17,2-2-30,0-1 1,0 1 0,0 0 0,1 0 0,-1 0-1,0 0 1,0-1 0,1 1 0,-1 0 0,0 0-1,1-1 1,-1 1 0,1 0 0,-1-1 0,1 1-1,-1 0 1,1-1 0,-1 1 0,1-1 0,0 1-1,-1-1 1,2 1 0,-2 0-1,12 7-35,-1 1 0,19 9 1,5 3-47,152 113-95,34 24 24,-158-116-3433,-34-23-1859,-22-12 3825,-1-1-1284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34:1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88 102 8616,'-1'0'175,"0"0"0,0 0 0,0 0-1,0 0 1,0 0 0,0 0 0,1 0 0,-1 0 0,0 1-1,0-1 1,0 0 0,0 0 0,1 1 0,-1-1 0,0 1-1,0-1 1,1 1 0,-1-1 0,0 1 0,1-1 0,-1 1-1,0 0 1,1-1 0,-1 1 0,1 0 0,-1 0 0,1-1-1,0 1 1,-1 0 0,1 0 0,0 0 0,-1-1 0,1 1-1,0 0 1,0 1 0,-1 2 855,-2-1-757,-12 7-306,11-8 669,1 0-1,-1 0 0,0 0 1,0-1-1,0 1 0,-1-1 0,1 0 1,-6 0-1,6-1 539,15-6-543,-7 4-556,1 0 0,-1-1-1,0 1 1,1 1 0,-1-1-1,1 1 1,-1-1 0,1 1-1,0 1 1,8-1 0,36-1 629,82-11 1,-73 6-220,0 3 0,103 5 1,-52 2 22,547-11 517,-203 20-731,125-12 21,-371-13-86,155 6 354,-213 9-210,-43 8-323,-17 0-5310,-79-15 476,-3-10 1299,0 5-1461,-1 4 2405,0-3 997,0-9-4020,7-30 2921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38:4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72 2338,'-5'-33'2632,"4"30"-1853,-2-1-47,1 0-290,-1 1-1,1 0 1,-1-1 0,0 1 0,0 0-1,0 1 1,-7-6 0,6 6 1303,3 3-1603,-1-1-1,1 1 0,0-1 0,-1 1 0,1 0 0,0-1 0,0 1 1,0 0-1,-1 0 0,1 0 0,0 0 0,0 0 0,0 0 0,1 0 0,-2 2 1,-41 118 3607,28-87-3350,2 1 0,2 0 0,1 1 0,-9 66 0,18-68-688,2-1 0,1 0 0,1 1 0,2-1 0,1-1 0,2 1 0,1-1 1,18 41-1,-14-43-1993,24 41 0,-23-49-487,1 0 0,19 20 0,-8-16-322,18 13 1890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38:5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5317,'12'10'2696,"-11"-10"-2273,-1 0 0,1 1 0,-1-1-1,1 0 1,-1 0 0,1 1 0,-1-1-1,1 0 1,-1 0 0,1 0 0,0 0-1,-1 0 1,1 0 0,-1 0-1,1 0 1,0 0 0,-1 0 0,1 0-1,-1-1 1,1 1 0,-1 0 0,1 0-1,-1 0 1,1-1 0,0 0 0,6-2 1452,2 1-3948,117-3 5815,-50-1-3096,-64 5-547,0-1-1,0 0 0,22-6 1,9-2 84,14 0 26,-28 4-143,0 2-1,35-1 1,235-7 227,-136 16 38,150-7 651,214-31 209,140 19-531,-427 18-551,77-3 211,-96-12-133,-102 6-59,-113 6-114,36 0 98,-1-1 1,53-9 0,3 4 432,-91 5-617,0 0 0,-1 0 0,1 0 0,0 1 0,-1 0 0,1 0 0,6 2 0,-4-1-169,6 5-2045,5 0-3544,-18-6 5435,-1 0 0,1 0-1,0 0 1,0-1-1,-1 1 1,1 0 0,0-1-1,0 1 1,-1 0 0,1-1-1,0 1 1,-1-1-1,1 1 1,0-1 0,-1 0-1,1 1 1,-1-1 0,1 0-1,-1 1 1,0-1-1,1 0 1,-1 1 0,1-1-1,-1 0 1,0 0 0,0 1-1,1-2 1,11-30-4575,1 3 667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46 102 3427,'-3'-1'2403,"-29"-23"1611,28 20-3144,2 2 765,-3-13 3563,26 11-5111,0 1 0,40-1 0,-17 1-620,-10 3-458,-26 0 360,1 0 1,0-1 0,0 0 0,8-2-1,20-11-2849,5 7-172,-14-5 230,11 8 844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38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98 5445,'-13'-18'7703,"15"14"-6870,8-28 1790,-9 7 5276,0 24-7861,-1 0 0,0 0 0,0 0-1,0 0 1,1 0 0,-1 1 0,1-1-1,-1 0 1,0 0 0,1 0 0,-1 1 0,1-1-1,0 0 1,-1 1 0,1-1 0,-1 0-1,1 1 1,0-1 0,0 1 0,-1-1 0,1 1-1,0-1 1,0 1 0,0 0 0,-1-1-1,1 1 1,0 0 0,0 0 0,0 0 0,0-1-1,0 1 1,0 0 0,0 0 0,-1 0-1,1 0 1,2 1 0,-2-1-91,2 0 203,20 0 79,651 12 1122,-490-4-1196,-3 0-86,210 9 73,1 1 15,-310-16-57,66-3 40,57-6-567,-174 13-187,-27-5 211,0 1 0,1-1 0,-1 0 0,1-1 0,-1 1 0,1-1 0,5 0 0,14 2-1276,33 2-4724,-53-4 5690,0 0 0,-1-1 0,1 1 0,-1-1 0,1 0 0,-1 0 0,1 0-1,-1 0 1,0 0 0,1-1 0,-1 1 0,0-1 0,4-3 0,12-19-3510,8 4 2435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42:1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1 159 384,'16'6'2288,"-13"-19"79,-3 10 46,11-6-955,1-24 8149,-11 25-9819,-1 5 2182,3 1-1808,0 0-1,1 0 0,-1 0 1,0 1-1,1-1 0,-1 1 1,1 0-1,-1 0 0,1 0 1,-1 0-1,8 1 0,30-9 1357,-20 4-1227,0 2-1,1 0 1,-1 2-1,1 0 1,41 5-1,0-2 124,-11-2-138,-1 2-1,53 8 1,-60-5-150,1-2 0,43-3 0,-39 0-55,30 1 55,-23 1 80,97-10 1,-107 4-182,0 2 1,78 7-1,-1 1 32,59 0 160,-97-1 43,145-9 0,20-8 311,5 0-282,-192 8-249,69 5 1,-41 1 6,226 4 161,191-37 545,-341 24-551,-149 8-310,-1 1-1,1 0 0,0 1 0,25 8 0,-37-9-67,-4-2 24,0 0 1,0 1 0,-1-1-1,1 1 1,0 0 0,-1-1-1,1 1 1,0 0-1,-1 0 1,1 0 0,-1 0-1,0 0 1,2 2 0,2 1-544,-1-1-2721,6-30-16822,0-19 16704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42:4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13 100 4612,'-12'-26'9389,"12"14"-3595,4 12-5469,11 0 12,-11 0-38,16-1 475,-2-3-106,0 1 1,0 0 0,34 0-1,-35-1-428,-16 3-233,0 0-1,0 1 0,0-1 0,0 1 0,0-1 1,0 1-1,0-1 0,0 1 0,0 0 0,0 0 0,0-1 1,1 1-1,-1 0 0,0 0 0,0 0 0,0 0 1,0 0-1,2 1 0,343-7 1307,-273 7-1190,-22 0 13,90-8 0,-53-1 246,161 6 0,-120 5-89,-114-3-270,-2-1-11,1 2 0,-1 0 0,1 0 0,-1 1-1,0 1 1,19 6 0,-21-6 10,-3-2 26,12 1-32,55 22 43,-46-17-38,-14-2 14,0-1 1,0-1-1,0 0 0,22 0 1,49 5 145,-29-8-53,0 5-53,-40-3-2,-1-1 0,33-1 0,70-2 60,-88 2-133,-2 0 27,187 0 235,-80-15-17,-88 9-234,69-5-17,-54 8-52,-17-3 53,-45 6 6,51 6-35,13-2 74,0-3-1,91-10 0,263-10 132,-278 19-1741,-130 2-5178,-8-18-7478,-15-17 9160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45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1153,'0'0'6673,"3"-4"-5712,6-12-5,-7 12-92,0 1-20,1-5-1239,10-27 8272,-10 25-6957,-2 7 671,3 3-1180,13 0-117,-12 0-102,-2 0-90,11 1 134,0 0 0,-1 1 0,24 7 0,-24-6 31,-1-1-1,1 0 0,19 1 0,12 1-60,76 2 184,121 1 257,-175-7-365,237 0 678,-91 19-564,2-7 76,2 0-149,803-12 1012,-623-12-1037,-296 10-244,87 3 42,-62 7 150,0-5-1,156-18 1,-50-3 85,-200 16-285,53 2 1,-37 1-28,-34 1-233,0 1 1,0-1 0,0 2-1,22 8 1,-20-6-66,3-2 1050,22 1-10125,1-8-2487,-19-7 8189,-3-17-1408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46:0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72 2338,'0'0'4260,"-2"-22"-1169,-4 14-4752,-6-13 10204,13 9-3213,5 6-5162,-3 4 56,20 2 258,-1 2-1,24 5 1,-24-3-303,0-1-1,24 0 1,115 5 685,708-8 770,-581 22-1333,-2 0-106,-17-4 56,35-6 187,45 0-80,94-7-70,-152 11-128,-44-10 225,-207-6-280,1 2 0,73 13 0,-92-12-1023,0 2-7832,-33-37-6465,-6-6 10635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9:54:3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37 175 5669,'-5'-6'519,"4"4"-343,-1 0 0,1-1 0,0 1 0,0 0-1,0 0 1,0-1 0,0 1 0,0-1 0,1 1 0,-1-1-1,1 1 1,0-1 0,0 1 0,0-1 0,0 1-1,0-1 1,1 1 0,0-4 0,-1-4-267,-1 4 199,0-1 0,-1 0 1,0 1-1,0 0 0,0-1 0,0 1 0,-8-13 3892,14 18-3119,13-2-43,-12 2-54,5 1 85,2-1 85,0 1 0,1 1 0,-1 0 0,1 0 0,23 7 0,1 2-345,-27-7-382,0 0 0,0 0 1,0-1-1,1 0 0,-1-1 1,16 0-1,152 7 1444,123 4-972,238-12-251,-251-12-213,195-8 107,-392 22-289,-17-1 68,89-9-1,-133 6-469,-1 1 0,1 2 0,-1 0 1,1 2-1,36 9 0,-61-11-2352,-4-1 2263,0 0 0,-1 0 0,1 0 0,-1 0 1,1-1-1,0 1 0,-1 0 0,1 0 0,0-1 0,-1 1 1,1-1-1,-1 1 0,1 0 0,-1-1 0,3-1-1751,-3 1 1751,0 0 0,1 1 1,-1-1-1,0 1 0,0-1 0,1 0 0,-1 1 0,0-1 0,0 0 1,0 0-1,2-23-5474,-2 22 5709,0-31-4495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5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66 7783,'-11'-5'3326,"12"13"-342,0-5-1409,2-4-1599,0 0 0,0 1 0,0 0 0,0 0 0,0 0 0,1 0 0,-1 0 0,0 1 0,0-1 0,5 2 0,5 1-80,29-1 182,1-2 0,-1-1-1,55-10 1,-11 2 294,-76 8-552,41-2 700,-14 3-4405,-36 0 3733,-1 0-1,1 0 1,-1 0-1,1 1 1,-1-1-1,1 0 1,-1 0-1,1 0 1,-1 0-1,0 0 1,1 0-1,-1 0 0,1 0 1,-1 0-1,1-1 1,-1 1-1,1 0 1,-1 0-1,1 0 1,-1 0-1,0-1 1,1 1-1,-1 0 1,1 0-1,-1-1 1,0 1-1,1 0 0,-1-1 1,0 1-1,0 0 1,1-1-1,-1 1 1,0-1-1,0 1 1,1-1-1,-1 1 1,0 0-1,0-1 1,0 1-1,1-2 0,-2 1-284,0-1 0,0 0 0,0 0 0,1 0 0,-2 1 0,1-1 0,0 0-1,0 1 1,0-1 0,-1 1 0,1-1 0,-3-1 0,-18-18-65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5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5573,'0'0'7554,"0"3"-6828,5 194 37,-5-114-474,14 97-1,-13-172-292,0 0 0,1 0 1,0 0-1,1 0 0,0 0 0,0-1 1,0 1-1,1-1 0,7 10 0,-9-14-81,1 0 0,-1-1 0,0 1 0,1-1 0,0 1 0,-1-1 0,1 0 0,0 0 0,0 0 1,0-1-1,0 1 0,1-1 0,-1 0 0,0 1 0,1-2 0,-1 1 0,0 0 0,1-1 0,-1 1 0,1-1 0,-1 0 0,1 0 0,-1 0 0,6-2 0,-2 1-291,-1-1 0,1 0 0,-1-1 0,0 0-1,7-4 1,17-7-1408,-15 9 866,20-10-1282,5-19-923,11 5 817,-47 25 2243,1-1-1,-1 0 1,0 0 0,0 0 0,0-1-1,5-10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9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16 8776,'0'-3'6919,"0"-10"2167,-1 16-8953,-1 10-243,0 0 0,0 0 0,2 1 0,-1-1 0,2 0 0,2 23 0,1 21-139,-4 17 103,1 37 109,-17 148 1,15-256 21,-6 47-1317,0 50-1,7-95-39,0-43-13765,2 26 14013,5-11-1694,-13-18 2273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09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 1 7367,'-2'0'3808,"-12"3"1849,8 4-5526,0-1 1,0 0-1,-1 0 0,0 0 1,-1-1-1,1 0 0,-1-1 1,-16 8-1,-10 7 641,15-6 21,-28 25-1,46-37-780,0 0 0,0 0 0,0 0 0,0 0 0,0 1 0,0-1 0,0 0 0,0 0 0,1 0-1,-1 1 1,0-1 0,1 0 0,-1 1 0,1 1 0,-2 1-9,2-3-12,-1-1 1,1 1-1,-1 0 0,1 0 1,-1 0-1,1 0 0,0 0 1,0 0-1,-1 0 1,1 0-1,0 0 0,0 0 1,0 0-1,0 0 0,0 0 1,0 0-1,0 0 1,1 0-1,-1 2 0,1 0-32,-1-2 26,0 0 0,0 1 0,0-1 0,0 0-1,1 0 1,-1 1 0,0-1 0,1 0 0,-1 0 0,1 0-1,-1 0 1,1 1 0,-1-1 0,1 0 0,0 0-1,0 0 1,1 1 0,0 1-32,6 9-40,-1 0 0,2-1 0,0 0-1,10 11 1,7 6 21,4 10 103,3-1 1,52 47-1,-59-55 123,-15-16-128,-8-10-218,4 7-933,-28-20-11966,14 6 11348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46:11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26 176 8776,'-3'1'3011,"-7"2"-555,8-2-1890,3 2-1057,0 1 228,1-1 1,-1 1-1,1-1 1,0 1-1,0-1 1,1 1 0,-1-1-1,1 0 1,5 4-1,-6-5 357,1 0 0,-1 0 0,1-1 0,0 1-1,0-1 1,0 0 0,0 0 0,0 0 0,0 0-1,0-1 1,0 1 0,1-1 0,-1 0 0,3 0-1,1 0 69,0-1-1,0 0 0,-1-1 1,1 0-1,-1 0 0,1 0 1,-1-1-1,0 1 1,0-2-1,0 1 0,0-1 1,0 0-1,7-7 0,-5 5 19,0-1 0,-1-1 0,0 1 1,-1-1-1,1-1 0,-1 1 0,8-17 0,-2-5 1080,-11 29-1199,0 0 1,-1 0-1,1-1 1,-1 1 0,1 0-1,-1 0 1,0-1-1,0 1 1,1 0-1,-1 0 1,0-1 0,0 1-1,0 0 1,0-1-1,-1 1 1,1 0-1,0-2 1,-1-1 143,1 3-150,0 0 0,0 0 0,0 0 0,0-1 0,0 1 0,-1 0 0,1 0 0,0 0 0,0 0 0,-1 0 0,1 0 0,-1 0 0,1 0 0,-1 0 0,1 0 0,-1 0 0,-1-1 0,0-1 103,2 2-122,-1 0 1,1 0-1,-1 0 1,1 0-1,-1 0 1,0 0-1,1 0 1,-1 1-1,0-1 1,0 0-1,1 0 1,-1 1-1,0-1 1,0 0-1,0 1 1,0-1-1,0 1 1,-2-1-1,0 0 66,-2-2-20,0 0 0,-1 0 0,0 1 0,1 0-1,-1 0 1,0 0 0,0 1 0,0 0 0,-1 0 0,1 1 0,0-1-1,0 1 1,0 1 0,-8 0 0,8 0-100,0 1 0,0 0-1,0 0 1,0 0 0,0 1 0,0-1-1,1 1 1,-1 1 0,1-1 0,0 1-1,0 0 1,0 0 0,1 1 0,-5 4-1,4-2-24,-1 0 1,2 1-1,-1-1 0,1 1 0,0 0 0,0 0 0,1 0 0,0 1 1,-2 13-1,3-14 4,0 0 0,1 0 0,1 0 0,-1 0 0,1 0 0,0 1 0,1-1-1,0 0 1,0 0 0,1 0 0,0 0 0,1-1 0,-1 1 0,1 0 0,1-1 0,0 0 0,0 0 0,0 0 0,1 0 0,0-1 0,0 1 0,0-1 0,9 7 0,-7-8-242,0-1 0,1 1 0,0-1 1,0 0-1,0-1 0,0 0 0,1 0 0,-1-1 0,1 0 0,0-1 0,0 1 1,16-1-1,5 2-1477,13-1-2463,-12-11 297,5 1 102,-10-10 870,-23 17 2879,1 0 1,0 0 0,0 0 0,0 1 0,-1 0 0,1-1 0,5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50" Type="http://schemas.openxmlformats.org/officeDocument/2006/relationships/customXml" Target="../ink/ink24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68" Type="http://schemas.openxmlformats.org/officeDocument/2006/relationships/customXml" Target="../ink/ink33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510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61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png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72" Type="http://schemas.openxmlformats.org/officeDocument/2006/relationships/customXml" Target="../ink/ink35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2.xml"/><Relationship Id="rId18" Type="http://schemas.openxmlformats.org/officeDocument/2006/relationships/image" Target="../media/image49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6.png"/><Relationship Id="rId17" Type="http://schemas.openxmlformats.org/officeDocument/2006/relationships/customXml" Target="../ink/ink44.xml"/><Relationship Id="rId2" Type="http://schemas.openxmlformats.org/officeDocument/2006/relationships/image" Target="../media/image5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10" Type="http://schemas.openxmlformats.org/officeDocument/2006/relationships/image" Target="../media/image45.png"/><Relationship Id="rId19" Type="http://schemas.openxmlformats.org/officeDocument/2006/relationships/customXml" Target="../ink/ink45.xml"/><Relationship Id="rId4" Type="http://schemas.openxmlformats.org/officeDocument/2006/relationships/image" Target="../media/image42.png"/><Relationship Id="rId9" Type="http://schemas.openxmlformats.org/officeDocument/2006/relationships/customXml" Target="../ink/ink40.xml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15762B-AFB0-44E0-AD18-8EBF62EB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93" y="861389"/>
            <a:ext cx="9164921" cy="47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816783" y="1438786"/>
            <a:ext cx="8558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교체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Left </a:t>
            </a:r>
            <a:r>
              <a:rPr lang="ko-KR" altLang="en-US" dirty="0"/>
              <a:t>키를 누를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역순으로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Left </a:t>
            </a:r>
            <a:r>
              <a:rPr lang="ko-KR" altLang="en-US" dirty="0"/>
              <a:t>키를 놓을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</a:t>
            </a:r>
            <a:r>
              <a:rPr lang="en-US" altLang="ko-KR" dirty="0"/>
              <a:t>“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Left Key Release”</a:t>
            </a:r>
            <a:r>
              <a:rPr lang="ko-KR" altLang="en-US" sz="1800" dirty="0">
                <a:latin typeface="Consolas" panose="020B0609020204030204" pitchFamily="49" charset="0"/>
              </a:rPr>
              <a:t>로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Right </a:t>
            </a:r>
            <a:r>
              <a:rPr lang="ko-KR" altLang="en-US" dirty="0"/>
              <a:t>키를 누를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역순으로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Right </a:t>
            </a:r>
            <a:r>
              <a:rPr lang="ko-KR" altLang="en-US" dirty="0"/>
              <a:t>키를 놓을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</a:t>
            </a:r>
            <a:r>
              <a:rPr lang="en-US" altLang="ko-KR" dirty="0"/>
              <a:t>“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Right Key Press”</a:t>
            </a:r>
            <a:r>
              <a:rPr lang="ko-KR" altLang="en-US" sz="1800" dirty="0">
                <a:latin typeface="Consolas" panose="020B0609020204030204" pitchFamily="49" charset="0"/>
              </a:rPr>
              <a:t>로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3849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765DE6-EFA3-478A-B544-CF95B6E2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14" y="2381929"/>
            <a:ext cx="4853187" cy="1912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0C808-8841-47F9-968D-D57B50A2F9A3}"/>
              </a:ext>
            </a:extLst>
          </p:cNvPr>
          <p:cNvSpPr txBox="1"/>
          <p:nvPr/>
        </p:nvSpPr>
        <p:spPr>
          <a:xfrm>
            <a:off x="2457974" y="170296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</a:t>
            </a:r>
          </a:p>
        </p:txBody>
      </p:sp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66D673-031C-4CCD-B3FB-ADB2E255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86" y="2833007"/>
            <a:ext cx="5200212" cy="2049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647F9-B028-4F04-A6A3-43C1217335C7}"/>
              </a:ext>
            </a:extLst>
          </p:cNvPr>
          <p:cNvSpPr txBox="1"/>
          <p:nvPr/>
        </p:nvSpPr>
        <p:spPr>
          <a:xfrm>
            <a:off x="1548366" y="1074315"/>
            <a:ext cx="886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Left </a:t>
            </a:r>
            <a:r>
              <a:rPr lang="ko-KR" altLang="en-US" dirty="0"/>
              <a:t>키를 누를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역순으로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Left </a:t>
            </a:r>
            <a:r>
              <a:rPr lang="ko-KR" altLang="en-US" dirty="0"/>
              <a:t>키를 놓을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</a:t>
            </a:r>
            <a:r>
              <a:rPr lang="en-US" altLang="ko-KR" dirty="0"/>
              <a:t>“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Left Key Release”</a:t>
            </a:r>
            <a:r>
              <a:rPr lang="ko-KR" altLang="en-US" sz="1800" dirty="0">
                <a:latin typeface="Consolas" panose="020B0609020204030204" pitchFamily="49" charset="0"/>
              </a:rPr>
              <a:t>로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Right </a:t>
            </a:r>
            <a:r>
              <a:rPr lang="ko-KR" altLang="en-US" dirty="0"/>
              <a:t>키를 누를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keyPressed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역순으로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Right </a:t>
            </a:r>
            <a:r>
              <a:rPr lang="ko-KR" altLang="en-US" dirty="0"/>
              <a:t>키를 놓을 경우</a:t>
            </a:r>
            <a:r>
              <a:rPr lang="en-US" altLang="ko-KR" dirty="0"/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keyReleased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 화면 글자가 </a:t>
            </a:r>
            <a:r>
              <a:rPr lang="en-US" altLang="ko-KR" dirty="0"/>
              <a:t>“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Right Key Press”</a:t>
            </a:r>
            <a:r>
              <a:rPr lang="ko-KR" altLang="en-US" sz="1800" dirty="0">
                <a:latin typeface="Consolas" panose="020B0609020204030204" pitchFamily="49" charset="0"/>
              </a:rPr>
              <a:t>로</a:t>
            </a:r>
            <a:r>
              <a:rPr lang="ko-KR" altLang="en-US" dirty="0"/>
              <a:t>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59541E-4CF6-48D3-B462-B03FCF4A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84" y="2833007"/>
            <a:ext cx="5200212" cy="204923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2B6DA2-D24A-47CB-B440-59D52A7B33D8}"/>
              </a:ext>
            </a:extLst>
          </p:cNvPr>
          <p:cNvGrpSpPr/>
          <p:nvPr/>
        </p:nvGrpSpPr>
        <p:grpSpPr>
          <a:xfrm>
            <a:off x="3965207" y="4157820"/>
            <a:ext cx="650880" cy="373680"/>
            <a:chOff x="3965207" y="4157820"/>
            <a:chExt cx="6508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D5D64DB-1820-4E6F-938E-77604EBEC20B}"/>
                    </a:ext>
                  </a:extLst>
                </p14:cNvPr>
                <p14:cNvContentPartPr/>
                <p14:nvPr/>
              </p14:nvContentPartPr>
              <p14:xfrm>
                <a:off x="4518527" y="4191300"/>
                <a:ext cx="97560" cy="266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D5D64DB-1820-4E6F-938E-77604EBEC2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9527" y="4182300"/>
                  <a:ext cx="115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9D8F7A9-2A7F-448E-9195-6F0B28FCF29D}"/>
                    </a:ext>
                  </a:extLst>
                </p14:cNvPr>
                <p14:cNvContentPartPr/>
                <p14:nvPr/>
              </p14:nvContentPartPr>
              <p14:xfrm>
                <a:off x="4343927" y="4310820"/>
                <a:ext cx="92880" cy="96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9D8F7A9-2A7F-448E-9195-6F0B28FCF2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4927" y="4301820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CC82F6E-ACA9-4DF8-9F1E-473F48CBB376}"/>
                    </a:ext>
                  </a:extLst>
                </p14:cNvPr>
                <p14:cNvContentPartPr/>
                <p14:nvPr/>
              </p14:nvContentPartPr>
              <p14:xfrm>
                <a:off x="4238807" y="4157820"/>
                <a:ext cx="62640" cy="373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CC82F6E-ACA9-4DF8-9F1E-473F48CBB3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0167" y="4149180"/>
                  <a:ext cx="80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8D38A15-B446-45B1-99C5-C56D04B76466}"/>
                    </a:ext>
                  </a:extLst>
                </p14:cNvPr>
                <p14:cNvContentPartPr/>
                <p14:nvPr/>
              </p14:nvContentPartPr>
              <p14:xfrm>
                <a:off x="4169327" y="4298220"/>
                <a:ext cx="136800" cy="37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8D38A15-B446-45B1-99C5-C56D04B764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0327" y="4289220"/>
                  <a:ext cx="154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1FA1BB1-10BE-4755-BBB2-0F7B4DB09487}"/>
                    </a:ext>
                  </a:extLst>
                </p14:cNvPr>
                <p14:cNvContentPartPr/>
                <p14:nvPr/>
              </p14:nvContentPartPr>
              <p14:xfrm>
                <a:off x="3965207" y="4249980"/>
                <a:ext cx="172440" cy="28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1FA1BB1-10BE-4755-BBB2-0F7B4DB094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6567" y="4240980"/>
                  <a:ext cx="190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DE47749-957F-47D5-8B8D-C14844AC6D49}"/>
                    </a:ext>
                  </a:extLst>
                </p14:cNvPr>
                <p14:cNvContentPartPr/>
                <p14:nvPr/>
              </p14:nvContentPartPr>
              <p14:xfrm>
                <a:off x="4069967" y="4175100"/>
                <a:ext cx="138600" cy="210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DE47749-957F-47D5-8B8D-C14844AC6D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1327" y="4166460"/>
                  <a:ext cx="1562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4289DD-21AF-4400-88B1-D7C63348A779}"/>
              </a:ext>
            </a:extLst>
          </p:cNvPr>
          <p:cNvGrpSpPr/>
          <p:nvPr/>
        </p:nvGrpSpPr>
        <p:grpSpPr>
          <a:xfrm>
            <a:off x="3167447" y="4221180"/>
            <a:ext cx="505800" cy="457560"/>
            <a:chOff x="3167447" y="4221180"/>
            <a:chExt cx="50580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CC805D8-A967-43BA-9E63-5133130B2019}"/>
                    </a:ext>
                  </a:extLst>
                </p14:cNvPr>
                <p14:cNvContentPartPr/>
                <p14:nvPr/>
              </p14:nvContentPartPr>
              <p14:xfrm>
                <a:off x="3555167" y="4221180"/>
                <a:ext cx="11880" cy="279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CC805D8-A967-43BA-9E63-5133130B2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6527" y="4212180"/>
                  <a:ext cx="29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1909D76-A1C6-461A-A4C8-73679C592C5C}"/>
                    </a:ext>
                  </a:extLst>
                </p14:cNvPr>
                <p14:cNvContentPartPr/>
                <p14:nvPr/>
              </p14:nvContentPartPr>
              <p14:xfrm>
                <a:off x="3569927" y="4264380"/>
                <a:ext cx="103320" cy="185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1909D76-A1C6-461A-A4C8-73679C592C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0927" y="4255740"/>
                  <a:ext cx="120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7C71B03-ED44-4F6C-BD72-F67ADDC50DF2}"/>
                    </a:ext>
                  </a:extLst>
                </p14:cNvPr>
                <p14:cNvContentPartPr/>
                <p14:nvPr/>
              </p14:nvContentPartPr>
              <p14:xfrm>
                <a:off x="3362567" y="4367700"/>
                <a:ext cx="140400" cy="135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7C71B03-ED44-4F6C-BD72-F67ADDC50D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3567" y="4358700"/>
                  <a:ext cx="158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DBACAC5-CC44-41A9-AE27-996283B18923}"/>
                    </a:ext>
                  </a:extLst>
                </p14:cNvPr>
                <p14:cNvContentPartPr/>
                <p14:nvPr/>
              </p14:nvContentPartPr>
              <p14:xfrm>
                <a:off x="3167447" y="4402620"/>
                <a:ext cx="100800" cy="276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DBACAC5-CC44-41A9-AE27-996283B189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8807" y="4393980"/>
                  <a:ext cx="118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386A28-ADA4-474F-BE6B-67BD26D01E68}"/>
              </a:ext>
            </a:extLst>
          </p:cNvPr>
          <p:cNvGrpSpPr/>
          <p:nvPr/>
        </p:nvGrpSpPr>
        <p:grpSpPr>
          <a:xfrm>
            <a:off x="2051447" y="4194540"/>
            <a:ext cx="870840" cy="384840"/>
            <a:chOff x="2051447" y="4194540"/>
            <a:chExt cx="8708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A2002A3-8DCE-4DB7-853B-7EA5BA796BB7}"/>
                    </a:ext>
                  </a:extLst>
                </p14:cNvPr>
                <p14:cNvContentPartPr/>
                <p14:nvPr/>
              </p14:nvContentPartPr>
              <p14:xfrm>
                <a:off x="2662007" y="4194540"/>
                <a:ext cx="260280" cy="311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A2002A3-8DCE-4DB7-853B-7EA5BA796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3007" y="4185900"/>
                  <a:ext cx="277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2AF60AA-B18C-46F0-98B7-C7FB77A098E8}"/>
                    </a:ext>
                  </a:extLst>
                </p14:cNvPr>
                <p14:cNvContentPartPr/>
                <p14:nvPr/>
              </p14:nvContentPartPr>
              <p14:xfrm>
                <a:off x="2425127" y="4400820"/>
                <a:ext cx="190800" cy="145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2AF60AA-B18C-46F0-98B7-C7FB77A098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6487" y="4392180"/>
                  <a:ext cx="20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8B68C58-8263-405B-A2BF-B4418F841590}"/>
                    </a:ext>
                  </a:extLst>
                </p14:cNvPr>
                <p14:cNvContentPartPr/>
                <p14:nvPr/>
              </p14:nvContentPartPr>
              <p14:xfrm>
                <a:off x="2280047" y="4214340"/>
                <a:ext cx="19800" cy="365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8B68C58-8263-405B-A2BF-B4418F8415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1407" y="4205700"/>
                  <a:ext cx="37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127386B-C75A-46BC-9199-C136BEE05B97}"/>
                    </a:ext>
                  </a:extLst>
                </p14:cNvPr>
                <p14:cNvContentPartPr/>
                <p14:nvPr/>
              </p14:nvContentPartPr>
              <p14:xfrm>
                <a:off x="2051447" y="4391820"/>
                <a:ext cx="125640" cy="163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127386B-C75A-46BC-9199-C136BEE05B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2447" y="4382820"/>
                  <a:ext cx="14328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36DB5B-54ED-4693-BF89-9D8D4F243F61}"/>
              </a:ext>
            </a:extLst>
          </p:cNvPr>
          <p:cNvGrpSpPr/>
          <p:nvPr/>
        </p:nvGrpSpPr>
        <p:grpSpPr>
          <a:xfrm>
            <a:off x="1466447" y="4364100"/>
            <a:ext cx="568800" cy="182160"/>
            <a:chOff x="1466447" y="4364100"/>
            <a:chExt cx="56880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178A899-8D16-4EE4-8CDC-9363A933BF50}"/>
                    </a:ext>
                  </a:extLst>
                </p14:cNvPr>
                <p14:cNvContentPartPr/>
                <p14:nvPr/>
              </p14:nvContentPartPr>
              <p14:xfrm>
                <a:off x="1880087" y="4385340"/>
                <a:ext cx="155160" cy="145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178A899-8D16-4EE4-8CDC-9363A933BF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1447" y="4376700"/>
                  <a:ext cx="172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9EEADE3-62EB-4C49-A7EB-CDB9824BD616}"/>
                    </a:ext>
                  </a:extLst>
                </p14:cNvPr>
                <p14:cNvContentPartPr/>
                <p14:nvPr/>
              </p14:nvContentPartPr>
              <p14:xfrm>
                <a:off x="1682087" y="4364100"/>
                <a:ext cx="109080" cy="179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9EEADE3-62EB-4C49-A7EB-CDB9824BD6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3447" y="4355100"/>
                  <a:ext cx="12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85D3964-5F79-44B3-84C1-300AB587E874}"/>
                    </a:ext>
                  </a:extLst>
                </p14:cNvPr>
                <p14:cNvContentPartPr/>
                <p14:nvPr/>
              </p14:nvContentPartPr>
              <p14:xfrm>
                <a:off x="1466447" y="4386780"/>
                <a:ext cx="261360" cy="159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85D3964-5F79-44B3-84C1-300AB587E8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7447" y="4378140"/>
                  <a:ext cx="2790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77318B8-6398-4AB2-B6F0-7980FB02CD01}"/>
              </a:ext>
            </a:extLst>
          </p:cNvPr>
          <p:cNvGrpSpPr/>
          <p:nvPr/>
        </p:nvGrpSpPr>
        <p:grpSpPr>
          <a:xfrm>
            <a:off x="4834247" y="3743100"/>
            <a:ext cx="234360" cy="654480"/>
            <a:chOff x="4834247" y="3743100"/>
            <a:chExt cx="23436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CADC76-B5D2-4E48-9179-736DE0A2981D}"/>
                    </a:ext>
                  </a:extLst>
                </p14:cNvPr>
                <p14:cNvContentPartPr/>
                <p14:nvPr/>
              </p14:nvContentPartPr>
              <p14:xfrm>
                <a:off x="4850447" y="3774060"/>
                <a:ext cx="207000" cy="623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CADC76-B5D2-4E48-9179-736DE0A298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1447" y="3765420"/>
                  <a:ext cx="22464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679BAA8-6149-4C4B-9356-EB12A16DD137}"/>
                    </a:ext>
                  </a:extLst>
                </p14:cNvPr>
                <p14:cNvContentPartPr/>
                <p14:nvPr/>
              </p14:nvContentPartPr>
              <p14:xfrm>
                <a:off x="4834247" y="3743100"/>
                <a:ext cx="234360" cy="2473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679BAA8-6149-4C4B-9356-EB12A16DD1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5247" y="3734100"/>
                  <a:ext cx="25200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52697C3-9CBF-46E5-903B-80A56172A10B}"/>
              </a:ext>
            </a:extLst>
          </p:cNvPr>
          <p:cNvGrpSpPr/>
          <p:nvPr/>
        </p:nvGrpSpPr>
        <p:grpSpPr>
          <a:xfrm>
            <a:off x="8208887" y="4343940"/>
            <a:ext cx="584640" cy="499320"/>
            <a:chOff x="8208887" y="4343940"/>
            <a:chExt cx="58464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268CD7E-8D88-46D6-8052-F378311D68AD}"/>
                    </a:ext>
                  </a:extLst>
                </p14:cNvPr>
                <p14:cNvContentPartPr/>
                <p14:nvPr/>
              </p14:nvContentPartPr>
              <p14:xfrm>
                <a:off x="8650967" y="4343940"/>
                <a:ext cx="17640" cy="282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268CD7E-8D88-46D6-8052-F378311D68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2327" y="4335300"/>
                  <a:ext cx="35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A5571C9-7A5C-4F2D-B531-BC58241A0A99}"/>
                    </a:ext>
                  </a:extLst>
                </p14:cNvPr>
                <p14:cNvContentPartPr/>
                <p14:nvPr/>
              </p14:nvContentPartPr>
              <p14:xfrm>
                <a:off x="8668607" y="4419180"/>
                <a:ext cx="124920" cy="198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A5571C9-7A5C-4F2D-B531-BC58241A0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9967" y="4410540"/>
                  <a:ext cx="142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748A67E-DC0B-4532-AA03-027A1C0F620E}"/>
                    </a:ext>
                  </a:extLst>
                </p14:cNvPr>
                <p14:cNvContentPartPr/>
                <p14:nvPr/>
              </p14:nvContentPartPr>
              <p14:xfrm>
                <a:off x="8431007" y="4470300"/>
                <a:ext cx="135000" cy="1706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748A67E-DC0B-4532-AA03-027A1C0F62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22007" y="4461660"/>
                  <a:ext cx="152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404316D-28FB-4C15-931E-64FF05AE843E}"/>
                    </a:ext>
                  </a:extLst>
                </p14:cNvPr>
                <p14:cNvContentPartPr/>
                <p14:nvPr/>
              </p14:nvContentPartPr>
              <p14:xfrm>
                <a:off x="8208887" y="4523220"/>
                <a:ext cx="160920" cy="320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404316D-28FB-4C15-931E-64FF05AE84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00247" y="4514580"/>
                  <a:ext cx="1785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25A6D4A-0ABA-4B34-B584-F1EB8E1AA334}"/>
              </a:ext>
            </a:extLst>
          </p:cNvPr>
          <p:cNvGrpSpPr/>
          <p:nvPr/>
        </p:nvGrpSpPr>
        <p:grpSpPr>
          <a:xfrm>
            <a:off x="6994607" y="4324860"/>
            <a:ext cx="925560" cy="431280"/>
            <a:chOff x="6994607" y="4324860"/>
            <a:chExt cx="92556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F0EF574-91B0-42CC-A4C3-D12088039AD7}"/>
                    </a:ext>
                  </a:extLst>
                </p14:cNvPr>
                <p14:cNvContentPartPr/>
                <p14:nvPr/>
              </p14:nvContentPartPr>
              <p14:xfrm>
                <a:off x="7748447" y="4324860"/>
                <a:ext cx="171720" cy="431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F0EF574-91B0-42CC-A4C3-D12088039A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39807" y="4315860"/>
                  <a:ext cx="189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634990F-5E6A-4C4A-A957-A9F9F3C79E0E}"/>
                    </a:ext>
                  </a:extLst>
                </p14:cNvPr>
                <p14:cNvContentPartPr/>
                <p14:nvPr/>
              </p14:nvContentPartPr>
              <p14:xfrm>
                <a:off x="7613807" y="4490460"/>
                <a:ext cx="137880" cy="136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634990F-5E6A-4C4A-A957-A9F9F3C79E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05167" y="4481820"/>
                  <a:ext cx="155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6FB07CA4-7F43-4F9C-A545-15BDB00F0D15}"/>
                    </a:ext>
                  </a:extLst>
                </p14:cNvPr>
                <p14:cNvContentPartPr/>
                <p14:nvPr/>
              </p14:nvContentPartPr>
              <p14:xfrm>
                <a:off x="7419047" y="4486860"/>
                <a:ext cx="88560" cy="1803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6FB07CA4-7F43-4F9C-A545-15BDB00F0D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10407" y="4477860"/>
                  <a:ext cx="10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4C8DD26-9FC7-4E67-821B-A6FB96FA3834}"/>
                    </a:ext>
                  </a:extLst>
                </p14:cNvPr>
                <p14:cNvContentPartPr/>
                <p14:nvPr/>
              </p14:nvContentPartPr>
              <p14:xfrm>
                <a:off x="7219607" y="4508100"/>
                <a:ext cx="83880" cy="1742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4C8DD26-9FC7-4E67-821B-A6FB96FA38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10607" y="4499100"/>
                  <a:ext cx="101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8A7CF83-2B96-4E37-931C-C3290EFBAF34}"/>
                    </a:ext>
                  </a:extLst>
                </p14:cNvPr>
                <p14:cNvContentPartPr/>
                <p14:nvPr/>
              </p14:nvContentPartPr>
              <p14:xfrm>
                <a:off x="6994607" y="4492260"/>
                <a:ext cx="220680" cy="1828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8A7CF83-2B96-4E37-931C-C3290EFBAF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5607" y="4483260"/>
                  <a:ext cx="2383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686C77-CB1A-4EF2-BDF9-33F2883BFB28}"/>
              </a:ext>
            </a:extLst>
          </p:cNvPr>
          <p:cNvGrpSpPr/>
          <p:nvPr/>
        </p:nvGrpSpPr>
        <p:grpSpPr>
          <a:xfrm>
            <a:off x="9222287" y="3747780"/>
            <a:ext cx="1454400" cy="1019520"/>
            <a:chOff x="9222287" y="3747780"/>
            <a:chExt cx="1454400" cy="10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2ABDAC2-E4D6-4751-A77B-346D7733BD18}"/>
                    </a:ext>
                  </a:extLst>
                </p14:cNvPr>
                <p14:cNvContentPartPr/>
                <p14:nvPr/>
              </p14:nvContentPartPr>
              <p14:xfrm>
                <a:off x="10168367" y="4257540"/>
                <a:ext cx="204120" cy="329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2ABDAC2-E4D6-4751-A77B-346D7733BD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59367" y="4248900"/>
                  <a:ext cx="221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08A125-419F-4814-A1B0-35925B33E869}"/>
                    </a:ext>
                  </a:extLst>
                </p14:cNvPr>
                <p14:cNvContentPartPr/>
                <p14:nvPr/>
              </p14:nvContentPartPr>
              <p14:xfrm>
                <a:off x="10024007" y="4453380"/>
                <a:ext cx="22680" cy="1476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08A125-419F-4814-A1B0-35925B33E8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15007" y="4444740"/>
                  <a:ext cx="4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D63457-003C-4B66-B8FD-ABE948DDC1CF}"/>
                    </a:ext>
                  </a:extLst>
                </p14:cNvPr>
                <p14:cNvContentPartPr/>
                <p14:nvPr/>
              </p14:nvContentPartPr>
              <p14:xfrm>
                <a:off x="9991607" y="4320180"/>
                <a:ext cx="50400" cy="18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D63457-003C-4B66-B8FD-ABE948DDC1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2607" y="4311540"/>
                  <a:ext cx="68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F177BD1-B3FE-46CC-80FB-D0697EFB6028}"/>
                    </a:ext>
                  </a:extLst>
                </p14:cNvPr>
                <p14:cNvContentPartPr/>
                <p14:nvPr/>
              </p14:nvContentPartPr>
              <p14:xfrm>
                <a:off x="9721967" y="4426740"/>
                <a:ext cx="103680" cy="340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F177BD1-B3FE-46CC-80FB-D0697EFB60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12967" y="4417740"/>
                  <a:ext cx="121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9E099C1-7F82-485E-807E-E4FF3035CE7E}"/>
                    </a:ext>
                  </a:extLst>
                </p14:cNvPr>
                <p14:cNvContentPartPr/>
                <p14:nvPr/>
              </p14:nvContentPartPr>
              <p14:xfrm>
                <a:off x="9494807" y="4323780"/>
                <a:ext cx="194040" cy="279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9E099C1-7F82-485E-807E-E4FF3035CE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85807" y="4315140"/>
                  <a:ext cx="2116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9408591-5604-4048-B067-42B283CD2E94}"/>
                    </a:ext>
                  </a:extLst>
                </p14:cNvPr>
                <p14:cNvContentPartPr/>
                <p14:nvPr/>
              </p14:nvContentPartPr>
              <p14:xfrm>
                <a:off x="9222287" y="4339260"/>
                <a:ext cx="279360" cy="233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9408591-5604-4048-B067-42B283CD2E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3287" y="4330260"/>
                  <a:ext cx="297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9EE9433-CC82-4118-8B6A-934510B28678}"/>
                    </a:ext>
                  </a:extLst>
                </p14:cNvPr>
                <p14:cNvContentPartPr/>
                <p14:nvPr/>
              </p14:nvContentPartPr>
              <p14:xfrm>
                <a:off x="10276007" y="3828060"/>
                <a:ext cx="400680" cy="628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9EE9433-CC82-4118-8B6A-934510B286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67007" y="3819060"/>
                  <a:ext cx="4183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8FFD541-BAD6-42A9-8F50-04C567A3ADE1}"/>
                    </a:ext>
                  </a:extLst>
                </p14:cNvPr>
                <p14:cNvContentPartPr/>
                <p14:nvPr/>
              </p14:nvContentPartPr>
              <p14:xfrm>
                <a:off x="10147847" y="3747780"/>
                <a:ext cx="247680" cy="2739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8FFD541-BAD6-42A9-8F50-04C567A3AD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38847" y="3738780"/>
                  <a:ext cx="26532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31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E9C5F0-3307-4FD3-88C1-A1A5B4F6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719137"/>
            <a:ext cx="5133975" cy="5419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7B234F2-8BA3-413B-A910-3CC5AF9C95C9}"/>
                  </a:ext>
                </a:extLst>
              </p14:cNvPr>
              <p14:cNvContentPartPr/>
              <p14:nvPr/>
            </p14:nvContentPartPr>
            <p14:xfrm>
              <a:off x="3535695" y="887370"/>
              <a:ext cx="1184760" cy="54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7B234F2-8BA3-413B-A910-3CC5AF9C95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695" y="878730"/>
                <a:ext cx="12024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136C1A-F5FF-45FE-85B0-5376AF576076}"/>
                  </a:ext>
                </a:extLst>
              </p14:cNvPr>
              <p14:cNvContentPartPr/>
              <p14:nvPr/>
            </p14:nvContentPartPr>
            <p14:xfrm>
              <a:off x="4291335" y="2628330"/>
              <a:ext cx="88200" cy="348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136C1A-F5FF-45FE-85B0-5376AF5760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335" y="2619330"/>
                <a:ext cx="10584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C6913129-41BA-43F2-96AC-6EE9479A90C6}"/>
              </a:ext>
            </a:extLst>
          </p:cNvPr>
          <p:cNvGrpSpPr/>
          <p:nvPr/>
        </p:nvGrpSpPr>
        <p:grpSpPr>
          <a:xfrm>
            <a:off x="4303935" y="3206130"/>
            <a:ext cx="2426040" cy="97560"/>
            <a:chOff x="4303935" y="3206130"/>
            <a:chExt cx="24260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ACA9E27-4B46-4B87-BD8B-91BD7B3C11CF}"/>
                    </a:ext>
                  </a:extLst>
                </p14:cNvPr>
                <p14:cNvContentPartPr/>
                <p14:nvPr/>
              </p14:nvContentPartPr>
              <p14:xfrm>
                <a:off x="4303935" y="3206130"/>
                <a:ext cx="1374480" cy="81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ACA9E27-4B46-4B87-BD8B-91BD7B3C11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5295" y="3197130"/>
                  <a:ext cx="1392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C4D6962-A063-45C1-B117-BFCFA56C171A}"/>
                    </a:ext>
                  </a:extLst>
                </p14:cNvPr>
                <p14:cNvContentPartPr/>
                <p14:nvPr/>
              </p14:nvContentPartPr>
              <p14:xfrm>
                <a:off x="5802975" y="3268050"/>
                <a:ext cx="927000" cy="35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C4D6962-A063-45C1-B117-BFCFA56C17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94335" y="3259050"/>
                  <a:ext cx="94464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82C6D45-0F78-46BA-B9D4-0F65D894D2D4}"/>
                  </a:ext>
                </a:extLst>
              </p14:cNvPr>
              <p14:cNvContentPartPr/>
              <p14:nvPr/>
            </p14:nvContentPartPr>
            <p14:xfrm>
              <a:off x="5412015" y="3515730"/>
              <a:ext cx="1396440" cy="59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82C6D45-0F78-46BA-B9D4-0F65D894D2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3375" y="3507090"/>
                <a:ext cx="1414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599772-784E-49E4-9011-1C6678606ADC}"/>
                  </a:ext>
                </a:extLst>
              </p14:cNvPr>
              <p14:cNvContentPartPr/>
              <p14:nvPr/>
            </p14:nvContentPartPr>
            <p14:xfrm>
              <a:off x="6274575" y="3656850"/>
              <a:ext cx="1307880" cy="38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599772-784E-49E4-9011-1C6678606A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5935" y="3648210"/>
                <a:ext cx="1325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834C7B6-79E0-4521-8C52-F96FBF259AD3}"/>
                  </a:ext>
                </a:extLst>
              </p14:cNvPr>
              <p14:cNvContentPartPr/>
              <p14:nvPr/>
            </p14:nvContentPartPr>
            <p14:xfrm>
              <a:off x="5855895" y="4126290"/>
              <a:ext cx="1619280" cy="30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834C7B6-79E0-4521-8C52-F96FBF259A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6895" y="4117650"/>
                <a:ext cx="1636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7102307-2FF6-462F-BFA3-9794415BB4BF}"/>
                  </a:ext>
                </a:extLst>
              </p14:cNvPr>
              <p14:cNvContentPartPr/>
              <p14:nvPr/>
            </p14:nvContentPartPr>
            <p14:xfrm>
              <a:off x="6866055" y="3945210"/>
              <a:ext cx="1417680" cy="59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7102307-2FF6-462F-BFA3-9794415BB4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7055" y="3936570"/>
                <a:ext cx="1435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2337806-C8FE-4C4A-BDDC-601E56DFF0B0}"/>
                  </a:ext>
                </a:extLst>
              </p14:cNvPr>
              <p14:cNvContentPartPr/>
              <p14:nvPr/>
            </p14:nvContentPartPr>
            <p14:xfrm>
              <a:off x="4298175" y="4635690"/>
              <a:ext cx="939960" cy="630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2337806-C8FE-4C4A-BDDC-601E56DFF0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89535" y="4627050"/>
                <a:ext cx="9576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10</cp:revision>
  <dcterms:created xsi:type="dcterms:W3CDTF">2021-05-08T00:27:13Z</dcterms:created>
  <dcterms:modified xsi:type="dcterms:W3CDTF">2023-05-16T05:39:17Z</dcterms:modified>
</cp:coreProperties>
</file>