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62" r:id="rId4"/>
    <p:sldId id="261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6:1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0 352 10442,'0'0'7821,"1"1"-7845,-1 0 91,1 0 0,-1 0 0,1 0 0,-1 0 0,1 0 0,0 0 0,0 0 0,-1 0 1,1 0-1,0 0 0,0 0 0,0 0 0,0-1 0,1 2 0,132-3 3797,182-16-2737,-18 9-584,-206 10-387,-1-5-1,102-15 0,273-33 439,-232 32-494,-31-3-72,446-26 110,245 60 283,-361-6 252,-362-4-410,-24 1-127,162-17-1,-274 12-618,-30 2 151,0 0 1,0 0-1,0 0 1,0-1-1,0 0 1,0 0-1,-1 0 0,1 0 1,0-1-1,0 1 1,-1-1-1,0-1 1,7-3-1,21-15-5056,-26 19 4571,0-2 0,-1 1 0,1 0 0,-1-1 0,0 0 0,0 0 0,0-1 0,-1 0 0,1 1 0,-1-1 0,-1-1 0,1 1 0,0-1 0,-1 1 0,0-1 0,2-7 0,6-52-2514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3:08:17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678 1264 13549,'-3'1'602,"0"-1"0,-1 0 0,1 0-1,0 0 1,-1 0 0,1-1 0,0 1 0,0-1 0,-5-1 0,-33-18 956,-38-37-3216,52 36 2353,-306-218 3304,315 227-3673,2-2 1,-1 0 0,2-1 0,0 0 0,-16-23 0,24 29-239,2 0 0,-1 0-1,1-1 1,0 0 0,1 0-1,1 0 1,-1-1 0,1 1-1,1-1 1,0 0 0,1 1-1,-1-17 1,3 6-51,0 0 0,1 0-1,2 0 1,0 0 0,1 1 0,0 0 0,2 0-1,1 0 1,0 1 0,2 0 0,0 0 0,1 1-1,15-19 1,-4 11-57,1 0-1,1 1 1,2 2 0,0 1-1,1 0 1,2 3 0,39-23-1,-16 15-11,1 2 0,1 3 0,1 1 0,1 4 0,1 2 0,0 2 0,1 3 0,0 2 0,112 0 0,-88 10 21,-1 3-1,-1 4 1,1 3-1,-2 4 1,0 3 0,110 42-1,-165-51-55,-1 1 1,-1 1-1,1 1 0,-2 0 0,0 2 0,-1 1 1,0 0-1,-1 2 0,20 24 0,-31-33 50,0 0 0,-1 1 0,0 0-1,-1 1 1,0-1 0,-1 1 0,0 0 0,0 1-1,-2-1 1,1 1 0,-1 0 0,-1 0 0,0 0-1,-1 0 1,0 0 0,-1 0 0,0 0 0,-1 0-1,0 0 1,-1 0 0,-5 18 0,-4-1 127,-1-1 1,-1 0-1,-2-1 0,0 0 1,-2-1-1,-1-1 0,-1-1 1,-1 0-1,-40 36 1,9-16 30,-2-2 1,-2-2 0,-84 45 0,69-48-1356,-1-3 0,-126 42 0,121-54-1757,0-3 0,-2-3 1,1-4-1,-2-3 1,-80-2-1,14-7-1930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12:14:5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24575,'50'-9'0,"-13"1"0,337-7 0,-56 6 0,693-11 0,-654 22 0,-66-16 112,19-1-1589,-285 15-5349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6:2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7175,'1'1'3844,"11"6"-1627,-5-5 1144,35-5-2136,-1-2 0,0-2-1,-1-2 1,49-17 0,30-5 312,-6 9-609,182-12 1,119 21-163,-117 6-261,391 15 84,-210 4-249,-260-10-85,133-1 178,1297-7 187,-563 81-520,-593-36 99,-275-30 198,367-31 1,-229 9-804,-276 20-537,-64-4-117,1-1 1,-1-1 0,1-1-1,20-1 1,-14 0-1901,-17 1 2084,-1 0 1,0 0-1,0 0 1,0 0-1,0-1 1,0 0-1,0 0 1,7-2-1,-10 2 582,0 0 1,0 0-1,0 0 0,0 0 0,0 0 0,-1 0 0,1 0 0,0 0 1,0-1-1,-1 1 0,1 0 0,-1 0 0,1-1 0,-1 1 0,1 0 1,-1-1-1,0 1 0,0-1 0,0 1 0,1 0 0,-1-1 0,-1 1 1,1-1-1,0 1 0,0 0 0,0-1 0,-1 1 0,1 0 0,-1-1 1,1 1-1,-1 0 0,0-2 0,-19-44-3240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6:35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1 319 10218,'0'0'3293,"3"-2"-1173,11-5-1396,-1 1 1,2 0-1,-1 1 0,0 1 1,24-4-1,6-3 2121,43-6-1536,1 4 0,156-3 0,-115 9-549,379 1 377,-45 2-539,142-31 202,-461 29-650,152-14-11,52-7 31,-247 22-175,430-7 507,-189 5-828,-340 7 208,-1 1 1,0-1-1,1 0 0,-1 0 0,1 1 0,-1-1 0,0 0 0,1 1 1,-1 0-1,0-1 0,0 1 0,1 0 0,-1-1 0,0 1 0,0 0 1,0 0-1,1 1 0,1 1-382,-2-5-547,0 1 0,1-1-1,-1 1 1,0-1 0,0 0-1,0 1 1,0-1 0,0 0-1,0 0 1,-1 0 0,1 0-1,0 0 1,0-3 0,3-12-2778,5-10-1289,-2-10 662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3:08:23.1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7 170 12748,'0'0'138,"0"0"0,0 0-1,-1 0 1,1 0 0,0 0 0,-1 0-1,1 0 1,0-1 0,0 1-1,-1 0 1,1 0 0,0 0 0,0 0-1,-1 0 1,1 0 0,0-1 0,0 1-1,0 0 1,-1 0 0,1 0 0,0-1-1,0 1 1,0 0 0,0 0 0,-1 0-1,1-1 1,0 1 0,0 0 0,0 0-1,0-1 1,0 1 0,0 0 0,0 0-1,0-1 1,0 1 0,0 0 0,0-1-1,0 1 1,0 0 0,0 0-1,0-1 1,0 1 0,0 0 0,0 0-1,0-1 1,0 1 0,0 0 0,0 0-1,1-1 1,-1 1 0,0 0 0,0 0-1,0-1 1,0 1 0,1 0 0,-1 0-1,0 0 1,0 0 0,0-1 0,1 1-1,-1 0 1,0 0 0,1 0 0,24-28 1430,37-24-1809,-46 42 351,0-1-1,1 2 1,0 0-1,0 1 1,1 1-1,0 0 1,22-4 0,-35 9-110,0 1 1,1 0 0,-1 0-1,0 1 1,1-1 0,-1 1-1,1 0 1,-1 1 0,0-1-1,1 1 1,-1 0 0,0 1-1,0-1 1,0 1 0,0 0-1,0 0 1,0 0 0,0 1-1,0 0 1,-1 0 0,0 0-1,1 0 1,-1 1 0,0 0-1,-1 0 1,1 0 0,-1 0-1,0 0 1,5 9 0,-2 1 3,0 1 0,-1-1 0,-1 1 1,-1 0-1,0 0 0,-1 0 0,0 0 0,-1 0 1,-1 1-1,-1-1 0,0 0 0,-4 21 0,-4 11 87,-2 0-1,-29 73 0,-2-19-469,-65 109 0,100-196 107,4-9-45,1-1-1,0 0 0,-1 1 1,2 0-1,-1-1 0,1 1 1,-1 0-1,1 0 0,0 8 1,-1-6-3722,-8 2 2465,22-54-12720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3:08:23.9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0 496 5125,'0'-2'192,"1"1"1,-1 0-1,1-1 0,-1 1 1,1-1-1,-1 1 0,1 0 1,0 0-1,-1-1 0,1 1 1,0 0-1,0 0 1,0 0-1,0 0 0,0 0 1,0 0-1,0 0 0,0 0 1,1 0-1,-1 0 0,0 1 1,1-1-1,-1 0 0,0 1 1,1-1-1,-1 1 1,1 0-1,-1-1 0,3 1 1,2 0 302,-1 0 1,1 1 0,-1-1-1,1 1 1,-1 0 0,7 2 0,-3 4 107,9 17 104,-2 1-1,-1 0 1,14 32 0,15 24-1933,-42-77 244,-3-40-2995,-2 22 3639,-2-10 239,1 1 1,-1-33 0,5 47 178,0-1-1,1 1 1,0 0 0,1-1 0,0 1 0,1 0 0,-1 0 0,2 1 0,4-12-1,15-18-90,1 1-1,2 1 0,2 2 0,34-35 0,-3 2-238,-52 59 234,120-134 966,-127 141-914,0 1 0,1-1 0,-1 1 0,0-1 0,1 1 0,-1-1-1,0 1 1,1-1 0,-1 1 0,1-1 0,-1 1 0,1-1 0,-1 1 0,1-1 0,-1 1 0,1 0 0,-1 0-1,1-1 1,0 1 0,-1 0 0,1 0 0,-1-1 0,1 1 0,0 0 0,-1 0 0,1 0 0,0 0 0,-1 0-1,1 0 1,0 0 0,-1 0 0,1 0 0,-1 1 0,1-1 0,0 0 0,-1 0 0,1 0 0,-1 1 0,1-1 0,0 0-1,-1 1 1,1-1 0,-1 0 0,1 1 0,-1-1 0,1 1 0,-1-1 0,0 1 0,1-1 0,-1 1 0,1-1-1,-1 1 1,0-1 0,0 1 0,1 0 0,-1-1 0,0 1 0,0 0 0,0-1 0,0 1 0,1-1 0,-1 2-1,4 43 381,-4-43-286,-20 245 1353,4-99-1081,0 73-92,-40 359-129,48-531-168,3-28-182,1 0 0,0 0 0,2 0 0,1 0 0,0 0 0,6 43 1,-5-62 130,0 0 1,1 0 0,-1-1-1,1 1 1,-1 0 0,1 0-1,0 0 1,0-1 0,0 1-1,0 0 1,0-1 0,0 1-1,1-1 1,-1 1-1,0-1 1,1 1 0,-1-1-1,1 0 1,-1 0 0,1 0-1,0 0 1,-1 0 0,1 0-1,0 0 1,0-1 0,2 1-1,0 0 17,1-1 0,-1 0 0,0 0 0,0-1 0,0 1-1,0-1 1,1 0 0,-1 0 0,0-1 0,0 1-1,6-4 1,8-5 337,1-1-1,-2-1 1,29-24 0,-33 24 191,0-1 1,0 0-1,-1-1 0,-1 0 1,0-1-1,-1 0 1,-1 0-1,11-25 1,-18 35-366,0 0-1,0 0 1,0-1 0,0 1 0,-1 0 0,0-1-1,0 1 1,0 0 0,-1-1 0,0 1-1,0-1 1,0 1 0,-1-1 0,0 1 0,0-1-1,0 1 1,-1 0 0,1 0 0,-1 0 0,-1-1-1,1 2 1,-1-1 0,1 0 0,-1 1-1,-1-1 1,1 1 0,-1 0 0,1 0 0,-1 0-1,-1 0 1,1 1 0,-6-4 0,0 1-146,0 1 0,0 1 0,0-1 1,0 2-1,-1 0 0,1 0 1,-1 1-1,0 0 0,0 0 0,0 2 1,-17 0-1,13 0-615,0 2 0,1-1 0,-1 2 1,-22 7-1,33-9 184,0 1 0,0 0 0,0 0 0,1 1 0,-1-1 1,1 1-1,-4 3 0,-19 13-3635,22-17 3257,0 0 0,0 0 0,0 0 0,0-1 0,0 1 0,0-1-1,0 0 1,-1 0 0,1-1 0,0 1 0,-1-1 0,1 0 0,0 0 0,-1-1 0,-5 0 0,6-1-1152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3:08:24.8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279 261 13709,'1'3'5862,"-1"-2"-5638,0 1 0,0-1-1,0 0 1,0 0-1,0 0 1,0 0 0,0 0-1,0 0 1,-1 1-1,1-1 1,0 0 0,-1 0-1,1 0 1,-1 0-1,1 0 1,-1 0 0,1 0-1,-2 1 1,-57 68 41,39-42-743,-2-2 1,-1 0-1,-1-2 1,-2 0 0,-46 33-1,59-50 242,-2 1-409,15-8 641,0 1 0,0-1-1,0 0 1,0 1-1,0-1 1,1 0-1,-1 1 1,0-1-1,0 1 1,0-1-1,0 0 1,1 0 0,-1 1-1,0-1 1,0 0-1,1 1 1,-1-1-1,0 0 1,0 0-1,1 1 1,-1-1-1,0 0 1,1 0 0,-1 0-1,0 1 1,1-1-1,-1 0 1,0 0-1,1 0 1,-1 0-1,1 0 1,-1 0-1,0 0 1,1 0 0,-1 0-1,0 0 1,1 0-1,-1 0 1,1 0-1,-1 0 1,1 0-1,33 9 456,-1 3 0,0 0 0,-1 2-1,0 2 1,-2 1 0,46 32-1,-75-48-608,-1-1-1,1 1 0,0 0 0,0-1 1,0 1-1,0 0 0,0-1 0,0 1 1,0-1-1,0 0 0,0 1 0,0-1 0,0 0 1,0 1-1,0-1 0,0 0 0,0 0 1,0 0-1,0 0 0,0 0 0,0 0 1,1 0-1,-1-1 0,0 1 0,0 0 1,0 0-1,0-1 0,0 1 0,0-1 1,0 1-1,0-1 0,0 1 0,0-1 1,-1 0-1,1 1 0,0-1 0,0 0 0,-1 0 1,1 0-1,0 1 0,-1-1 0,2-1 1,1-5-758,0 0 0,0-1 0,-1 1 0,0 0 0,2-10 1,2-7-1129,34-126-4274,-10-4 4654,-1 3 4836,10 6 5033,-33 134-5241,-1 13-1126,3 26-528,0 45-1021,-7-50-262,1 397-513,-6-380-929,4-37 604,-3-3-741,3 0 1531,-1-1 0,0 1 0,0 0 0,1-1 0,-1 1 1,0 0-1,1-1 0,-1 1 0,0-1 0,1 1 0,-1-1 0,1 0 1,-1 1-1,1-1 0,-1 1 0,1-1 0,-1-1 0,0-1 205,0-1-1,0 1 0,0 0 0,0-1 0,1 1 0,-1 0 0,1-1 0,0 1 1,0-1-1,0 1 0,1 0 0,-1-1 0,1 1 0,0 0 0,0-1 1,0 1-1,0 0 0,1 0 0,-1 0 0,1 0 0,0 0 0,-1 0 1,1 0-1,1 0 0,-1 1 0,0-1 0,1 1 0,-1 0 0,1 0 0,0 0 1,0 0-1,0 0 0,0 0 0,0 1 0,4-2 0,12-5-97,1 1 0,35-9-1,5 9-6246,-36 2-928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3:08:25.2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99 245 7079,'7'56'3422,"-7"-55"-3285,-1 1 0,1-1 0,0 1 0,0 0 0,0-1 0,0 1 0,0-1 0,0 1 0,1 0 0,-1-1 0,0 1 0,1-1 0,-1 1 0,1-1 1,0 1-1,-1-1 0,1 1 0,0-1 0,0 0 0,0 1 0,0-1 0,0 0 0,0 0 0,0 0 0,0 0 0,1 0 0,-1 0 0,0 0 0,1 0 0,-1 0 0,1-1 1,-1 1-1,1 0 0,-1-1 0,1 0 0,-1 1 0,1-1 0,0 0 0,-1 1 0,1-1 0,-1 0 0,3-1 0,1 1 15,0 0 1,0-1-1,-1 0 0,1 0 0,0 0 1,-1-1-1,1 1 0,-1-1 1,1 0-1,-1 0 0,0-1 0,0 1 1,0-1-1,0 0 0,0 0 0,-1 0 1,1-1-1,-1 1 0,4-6 0,3-3 429,-1 0-1,0-1 0,-1 0 1,12-25-1,-15 25-26,0 0 0,-1 0 0,0-1 1,0 0-1,1-25 0,-4 35-445,-1 0-1,0-1 1,0 1 0,0 0 0,0-1 0,-1 1-1,0 0 1,0 0 0,0-1 0,0 1 0,-1 0 0,1 0-1,-1 0 1,0 1 0,0-1 0,-1 0 0,1 1-1,-1-1 1,1 1 0,-1 0 0,0 0 0,-1 0 0,-6-5-1,7 7-181,0-1-1,1 1 1,-1 0-1,0 0 0,0 0 1,0 1-1,-1-1 1,1 1-1,0 0 0,0-1 1,0 1-1,0 1 1,0-1-1,-1 0 0,-2 2 1,-49 16-3116,23-5 146,24-10 1581,-1 0 0,1 1 0,1 0 0,-1 0 0,0 1 0,-10 9 0,-28 16-6706,23-27 5702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3:08:25.9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84 10794,'0'0'169,"0"0"0,-1 0-1,1 0 1,0 0 0,-1 0-1,1 0 1,0 0 0,0 0-1,-1 0 1,1-1 0,0 1-1,0 0 1,-1 0 0,1 0 0,0 0-1,0-1 1,-1 1 0,1 0-1,0 0 1,0 0 0,0-1-1,-1 1 1,1 0 0,0 0-1,0-1 1,0 1 0,0 0-1,0-1 1,0 1 0,-1 0 0,1 0-1,0-1 1,0 1 0,0 0-1,0-1 1,0 1 0,0 0-1,0-1 1,0 1 0,0 0-1,0 0 1,1-1 0,-1 1-1,0 0 1,0-1 0,17-6 892,11-4-801,-18 3-109,1 1 1,0 0 0,0 1 0,1 0-1,0 1 1,0 0 0,19-4-1,-28 8-117,1 0 0,-1 1 0,0 0 0,1 0 0,-1 0 0,0 0 0,0 0 0,1 1 1,-1 0-1,0-1 0,0 1 0,0 0 0,0 0 0,0 1 0,0-1 0,0 1 0,0 0 0,0-1 0,0 1 0,-1 0 0,1 0 0,-1 1 0,0-1 0,0 1 0,1-1 0,-1 1 0,-1 0 0,1-1 0,0 1 0,-1 0 0,0 0 0,1 0 0,0 6 0,3 5 82,-2 1 0,1-1 0,-2 1 0,0 0 1,-1 0-1,0 0 0,-1 0 0,-1 0 0,0 0 0,-1-1 0,-6 23 0,-3 2-372,-2-1 0,-1 0 0,-20 36-1,33-72 230,-5 11-661,0 0 0,-1 0 1,-1 0-1,0-1 0,-1 0 0,-14 16 0,-1-5-1886,19-16 1295,-1-1 0,0 0 0,-1 0 0,0-1 0,1 1 0,-2-1 0,-13 7 0,16-11-2981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3:08:26.6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1 532 6406,'3'-2'811,"1"0"0,-1 1 0,1-1 0,-1 1 0,1 0 0,-1 0 0,1 0 0,0 0 0,0 1 0,-1-1 0,6 1 0,-7 1-641,-1 1 0,1-1 0,0 0 0,0 1 0,-1 0 0,1-1 0,-1 1 0,0 0 0,1 0 0,-1 0 0,0 0 0,0 0 0,0 0 0,0 0 0,-1 0 0,1 0 0,0 0 0,-1 1 0,1 2 0,8 38 754,1 4-1257,-2-24-2985,4-57 296,-5 3 3040,0 0 0,3 0 0,0 0 0,2 2 0,1-1 0,21-32 1,116-159 1824,-77 121 47,-29 31 1249,-42 66-1677,4 21-709,-5-7-661,0 0-1,-1 0 1,-1 0-1,1 1 1,-4 14-1,0 9-42,-2 25 41,-3 0 0,-2 0 0,-38 115 0,11-76 122,-71 134 1,75-163-144,33-67 17,2-2 101,0 0-173,-1-1 1,0 1-1,1-1 0,-1 1 1,1-1-1,-1 0 0,1 1 1,-1-1-1,1 1 0,-1-1 1,1 0-1,0 1 0,-1-1 1,1 0-1,-1 0 0,1 0 1,0 1-1,-1-1 0,1 0 1,-1 0-1,1 0 0,0 0 1,-1 0-1,1 0 0,0 0 1,-1 0-1,1-1 0,1 1 1,9-5 182,1 0 1,0 1-1,0 1 0,1 0 1,-1 0-1,1 1 0,13 0 1,-21 2-152,-1 0 1,1 1 0,-1-1-1,1 1 1,-1 0-1,1 1 1,-1-1 0,0 1-1,0 0 1,0 0-1,0 0 1,0 0 0,0 1-1,0 0 1,-1 0-1,1 0 1,-1 0 0,0 0-1,0 0 1,0 1-1,0 0 1,-1 0 0,0-1-1,4 9 1,-2-2-8,0 0 0,0 0-1,-1 1 1,-1-1 0,0 1 0,0 0 0,-1-1 0,0 1 0,-1 0 0,0 0 0,-1 0-1,-3 14 1,-3 12-1040,-3-2-1,-16 43 0,21-61 101,0-6-485,0 1 1,0-1-1,-1 0 0,0 0 1,-1-1-1,0 0 0,-1 0 1,0 0-1,-1-1 0,1-1 1,-2 1-1,1-1 0,-22 13 0,1-10-3637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FCFC-96BC-4823-94EB-72B1A43D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87F6B-864D-40D7-9D1E-61BFA145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F0C9D-A115-4A4D-9423-0C11370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A16D7-049B-49EA-B58D-542EFF4E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EE064-D670-4830-841D-7F6A79D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D33C-49F6-4085-A05E-9B1B9F7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CCE04-8E8B-44BA-AACE-AB3DD954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4214-0CCE-46B7-AB33-62F7C24F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E3495-68E4-424C-AC66-E459466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5FD9-1B54-4B6D-ACC7-9F3D43F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095BA-4F62-4C97-BE84-F9852DD2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65564-4186-47C2-B55E-62414280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C95E-8159-4403-B79A-052ACC34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4A46-5596-4645-9C3E-A7DD75FD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D93DD-3BBC-49DC-9472-BF83BCF6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BEBDA-1EAC-4A96-8CE3-07120F0E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80F50-2D4F-41D7-9CD6-D550CD79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C2446-A75E-48CC-A79C-DF4295E3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6D705-39E0-4429-923F-9FC646D0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04937-F000-417E-88E4-5FA0A82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7B556-2AA6-498D-8163-7E57A9A0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3C44A-6B0E-4508-90C0-4E19C609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507FF-D012-46CD-87CC-953B22E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A9A4C-AF43-451B-BBFD-453EFFC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AC91C-645C-4661-A879-7BFFF2D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4BB45-557F-4F87-9BE4-A086493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7A627-2B5E-40F4-8C32-ACF0633DD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5226-D90D-42CD-BC5B-B1BD925C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287F0-6A3A-47AC-961A-29E5AF91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E9520-F0F1-480B-8A30-DDC1D667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2C5EF-245F-441F-BAC3-6F6B664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3CC1-8F55-4DD4-B164-C4937A3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F55C0-438D-45A5-9D53-86AFF1D5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808B3-C5F1-4017-8A9B-FE7805A2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B569E-5B60-49D1-8AAC-E29A80E44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7B1D0-4DB0-44DF-B21E-77B6B73A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9F0D3-8058-4497-9AC5-E7BB2563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36AF3-4479-46CD-BA43-3537577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403522-FD29-4A3C-98DB-5C1B079B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FAB8-9842-42AA-BE06-7E92B83D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64D861-79C9-4529-BF30-3BFE29D1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E5DC-BF8C-49F6-BC3D-1C2A291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337B6-55E6-41F0-B1B1-A145B6E8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8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C4C78B-E1BD-4C77-A811-2350E706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AFCBB-FC24-495F-A8FE-A99173DC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CBD0C-2927-42F2-80E7-229EAD7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E7A7B-F94E-4F4D-8AAA-C00F4137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F234-5F79-4879-93DA-49E927DB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B59CC-6CA7-405B-A242-28DB9FF5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313AE-C4EE-49DD-94C4-629F5B8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BC4AE-0F80-4520-8036-7FA2F28D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B4BD5-4F28-4B08-859A-1E107159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E7327-DB33-4F2D-97B3-FAA6602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F0E64D-2F62-42AF-9FFF-3BCAC23B8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041CA-935D-4408-B2D0-B7588AC2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FB3CC-D6D0-41BD-8ADF-4249E402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358FC-2891-4B14-B9E5-3DD0D6F1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D697-D029-4FD7-A11E-BC4EC79B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3B445-90A9-49F7-B4AB-BEB54EC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55164-73FE-47A1-905C-8C4FF314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BEA4B-1443-4B37-ABAB-5B2E3770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3967-00DA-464B-87B4-17582B7FF865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3E491-AD24-4525-B624-95D893BB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B443-5BF1-4D46-8065-06FC39A7E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70.png"/><Relationship Id="rId4" Type="http://schemas.openxmlformats.org/officeDocument/2006/relationships/image" Target="../media/image40.png"/><Relationship Id="rId9" Type="http://schemas.openxmlformats.org/officeDocument/2006/relationships/customXml" Target="../ink/ink7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739DB9A-32FE-44FF-BD86-028DDD96B6C2}"/>
              </a:ext>
            </a:extLst>
          </p:cNvPr>
          <p:cNvSpPr txBox="1"/>
          <p:nvPr/>
        </p:nvSpPr>
        <p:spPr>
          <a:xfrm>
            <a:off x="578841" y="433861"/>
            <a:ext cx="10749068" cy="26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10.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try-catch-finally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이용한 예외 처리 기법으로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tryCatch.jsp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임의의 숫자를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0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으로 나누면 오류가 발생하도록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발생된 오류에 대한 메시지를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'http://localhost:8080/Exercise/ch11/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tryCatch.jsp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행 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BB8571B-EFE0-467D-AAF4-BCE0F599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91" y="1101886"/>
            <a:ext cx="41052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2D2319-04CC-45A0-AB1D-7310B03C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4" y="734599"/>
            <a:ext cx="7017335" cy="52375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3B4F157-CB56-4804-8263-59869123C234}"/>
                  </a:ext>
                </a:extLst>
              </p14:cNvPr>
              <p14:cNvContentPartPr/>
              <p14:nvPr/>
            </p14:nvContentPartPr>
            <p14:xfrm>
              <a:off x="2330775" y="994290"/>
              <a:ext cx="1790280" cy="1324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3B4F157-CB56-4804-8263-59869123C2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1775" y="985650"/>
                <a:ext cx="18079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D7439EB-9115-4B7A-804F-5871DD226271}"/>
                  </a:ext>
                </a:extLst>
              </p14:cNvPr>
              <p14:cNvContentPartPr/>
              <p14:nvPr/>
            </p14:nvContentPartPr>
            <p14:xfrm>
              <a:off x="6031935" y="4698330"/>
              <a:ext cx="2838240" cy="56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D7439EB-9115-4B7A-804F-5871DD2262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23295" y="4689690"/>
                <a:ext cx="28558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F9FAA76-E3A3-4506-A8C5-51E31836E1CA}"/>
                  </a:ext>
                </a:extLst>
              </p14:cNvPr>
              <p14:cNvContentPartPr/>
              <p14:nvPr/>
            </p14:nvContentPartPr>
            <p14:xfrm>
              <a:off x="4350375" y="3605730"/>
              <a:ext cx="1477080" cy="115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F9FAA76-E3A3-4506-A8C5-51E31836E1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1735" y="3596730"/>
                <a:ext cx="1494720" cy="1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739DB9A-32FE-44FF-BD86-028DDD96B6C2}"/>
              </a:ext>
            </a:extLst>
          </p:cNvPr>
          <p:cNvSpPr txBox="1"/>
          <p:nvPr/>
        </p:nvSpPr>
        <p:spPr>
          <a:xfrm>
            <a:off x="602287" y="433861"/>
            <a:ext cx="1074906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10.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try-catch-finally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이용한 예외 처리 기법으로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Times New Roman" panose="02020603050405020304" pitchFamily="18" charset="0"/>
              </a:rPr>
              <a:t>1)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try2.jsp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숫자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과 숫자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입력받는다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Horizontal form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tryCatch2.jsp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dirty="0">
                <a:solidFill>
                  <a:srgbClr val="FF0000"/>
                </a:solidFill>
              </a:rPr>
              <a:t>정상적인 숫자 입력시는 올바른 값을 출력함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숫자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을 입력시는 두 수를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나누면 오류가 발생하도록 작성합니다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solidFill>
                <a:srgbClr val="FF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발생된 오류에 대한 메시지를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'http://localhost:8080/Exercise/ch11/try2.jsp'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행 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16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6F946A-AE88-4B98-8CBE-8F1F9A31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366962"/>
            <a:ext cx="7781925" cy="2124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155F2-6700-470B-8D96-8DB67620E86E}"/>
              </a:ext>
            </a:extLst>
          </p:cNvPr>
          <p:cNvSpPr txBox="1"/>
          <p:nvPr/>
        </p:nvSpPr>
        <p:spPr>
          <a:xfrm>
            <a:off x="3220717" y="1290058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Horizontal form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정상적인 숫자 </a:t>
            </a:r>
            <a:r>
              <a:rPr lang="ko-KR" altLang="en-US" dirty="0" err="1">
                <a:solidFill>
                  <a:srgbClr val="FF0000"/>
                </a:solidFill>
              </a:rPr>
              <a:t>입력시</a:t>
            </a:r>
            <a:r>
              <a:rPr lang="ko-KR" altLang="en-US" dirty="0">
                <a:solidFill>
                  <a:srgbClr val="FF0000"/>
                </a:solidFill>
              </a:rPr>
              <a:t> 값을 출력함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27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84617A2-C704-4D1E-895F-28B06D5E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366962"/>
            <a:ext cx="7781925" cy="212407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E23FC13-684B-4A30-A744-5D05916C1719}"/>
              </a:ext>
            </a:extLst>
          </p:cNvPr>
          <p:cNvGrpSpPr/>
          <p:nvPr/>
        </p:nvGrpSpPr>
        <p:grpSpPr>
          <a:xfrm>
            <a:off x="1022994" y="3105154"/>
            <a:ext cx="951480" cy="609480"/>
            <a:chOff x="1022994" y="3105154"/>
            <a:chExt cx="951480" cy="60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0F76DE5-AF1E-4C25-A698-1309EF1F2A7C}"/>
                    </a:ext>
                  </a:extLst>
                </p14:cNvPr>
                <p14:cNvContentPartPr/>
                <p14:nvPr/>
              </p14:nvContentPartPr>
              <p14:xfrm>
                <a:off x="1022994" y="3136834"/>
                <a:ext cx="154440" cy="321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0F76DE5-AF1E-4C25-A698-1309EF1F2A7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4354" y="3127834"/>
                  <a:ext cx="1720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F99A7D7-BE3E-45E1-8CDF-44DDAB1D90C5}"/>
                    </a:ext>
                  </a:extLst>
                </p14:cNvPr>
                <p14:cNvContentPartPr/>
                <p14:nvPr/>
              </p14:nvContentPartPr>
              <p14:xfrm>
                <a:off x="1180674" y="3117754"/>
                <a:ext cx="285480" cy="5533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F99A7D7-BE3E-45E1-8CDF-44DDAB1D90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71674" y="3108754"/>
                  <a:ext cx="30312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8C9CACF-EF7B-4F61-ABC6-05C079683AC8}"/>
                    </a:ext>
                  </a:extLst>
                </p14:cNvPr>
                <p14:cNvContentPartPr/>
                <p14:nvPr/>
              </p14:nvContentPartPr>
              <p14:xfrm>
                <a:off x="1452114" y="3105154"/>
                <a:ext cx="259920" cy="252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8C9CACF-EF7B-4F61-ABC6-05C079683AC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43114" y="3096154"/>
                  <a:ext cx="2775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7E2F6AF-64B0-4A33-929C-5C88E889AC1A}"/>
                    </a:ext>
                  </a:extLst>
                </p14:cNvPr>
                <p14:cNvContentPartPr/>
                <p14:nvPr/>
              </p14:nvContentPartPr>
              <p14:xfrm>
                <a:off x="1500354" y="3471994"/>
                <a:ext cx="114840" cy="1249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7E2F6AF-64B0-4A33-929C-5C88E889AC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91354" y="3462994"/>
                  <a:ext cx="132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4483D96-AE6B-490F-84A5-BBA55EEDD398}"/>
                    </a:ext>
                  </a:extLst>
                </p14:cNvPr>
                <p14:cNvContentPartPr/>
                <p14:nvPr/>
              </p14:nvContentPartPr>
              <p14:xfrm>
                <a:off x="1760634" y="3225034"/>
                <a:ext cx="95400" cy="2271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4483D96-AE6B-490F-84A5-BBA55EEDD3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51634" y="3216394"/>
                  <a:ext cx="113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594DD21-0B1D-49CA-81CB-B884ABD7F708}"/>
                    </a:ext>
                  </a:extLst>
                </p14:cNvPr>
                <p14:cNvContentPartPr/>
                <p14:nvPr/>
              </p14:nvContentPartPr>
              <p14:xfrm>
                <a:off x="1800954" y="3203074"/>
                <a:ext cx="173520" cy="5115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594DD21-0B1D-49CA-81CB-B884ABD7F7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92314" y="3194074"/>
                  <a:ext cx="191160" cy="52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833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51951D-685E-491B-832D-77B85CA3C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366962"/>
            <a:ext cx="7781925" cy="2124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BFECA-B220-4B5D-9DCB-27541F7FB57E}"/>
              </a:ext>
            </a:extLst>
          </p:cNvPr>
          <p:cNvSpPr txBox="1"/>
          <p:nvPr/>
        </p:nvSpPr>
        <p:spPr>
          <a:xfrm>
            <a:off x="2775238" y="1159804"/>
            <a:ext cx="6845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숫자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ko-KR" altLang="en-US" dirty="0" err="1">
                <a:solidFill>
                  <a:srgbClr val="FF0000"/>
                </a:solidFill>
              </a:rPr>
              <a:t>입력시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나누면 오류가 발생하도록 작성합니다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5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309257-6F8A-4FAF-AAFB-7EE33C50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366962"/>
            <a:ext cx="7781925" cy="2124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B91EC4B-E4B0-418E-82D2-B9F8DB3E1B37}"/>
                  </a:ext>
                </a:extLst>
              </p14:cNvPr>
              <p14:cNvContentPartPr/>
              <p14:nvPr/>
            </p14:nvContentPartPr>
            <p14:xfrm>
              <a:off x="5312394" y="3133234"/>
              <a:ext cx="717840" cy="467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B91EC4B-E4B0-418E-82D2-B9F8DB3E1B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3394" y="3124594"/>
                <a:ext cx="73548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6FC481F-1E11-DB7A-3F93-7E780217F167}"/>
                  </a:ext>
                </a:extLst>
              </p14:cNvPr>
              <p14:cNvContentPartPr/>
              <p14:nvPr/>
            </p14:nvContentPartPr>
            <p14:xfrm>
              <a:off x="5202033" y="2889658"/>
              <a:ext cx="998640" cy="320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6FC481F-1E11-DB7A-3F93-7E780217F1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3393" y="2881018"/>
                <a:ext cx="101628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30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191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-apple-system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23</cp:revision>
  <dcterms:created xsi:type="dcterms:W3CDTF">2021-05-04T13:17:08Z</dcterms:created>
  <dcterms:modified xsi:type="dcterms:W3CDTF">2024-04-05T05:52:25Z</dcterms:modified>
</cp:coreProperties>
</file>