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09600" y="259062"/>
            <a:ext cx="110762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쿠키를 이용하여 다음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값이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이면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메소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cookie_out.jsp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로그아웃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클릭하면 설정된 세션을 해제하도록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4)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cookie_out.jsp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모든 쿠키명을 해제하도록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'http://localhost:8080/Exercise/ch14/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49741-251E-4F29-9FB6-B3F0959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8" y="658885"/>
            <a:ext cx="3971925" cy="12954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F81585-D811-4CF9-9D65-0027A05C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92" y="784720"/>
            <a:ext cx="4095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209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2021-05-04T13:17:08Z</dcterms:created>
  <dcterms:modified xsi:type="dcterms:W3CDTF">2024-05-14T02:44:22Z</dcterms:modified>
</cp:coreProperties>
</file>