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72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6:26.8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1005 344 4740,'-2'-1'320,"1"1"-1,0 0 1,-1 0-1,1 1 1,0-1-1,0 0 0,-1 0 1,1 1-1,0-1 1,0 0-1,-1 1 0,1-1 1,0 1-1,0 0 1,0-1-1,0 1 0,-1 1 1,-4 4-720,5-3 464,-3-1-6,-2 3-46,-60 53 297,20-17-341,27-27 201,0-1 0,0-1 0,-1 0 0,-1-2 0,0 0 0,0-1 0,-1-1 0,0-1 0,-43 7 0,29-9 250,1-1 1,-1-2-1,0-2 1,1-1-1,-64-10 0,69 5 44,1 0 0,0-3 0,0 0 0,-29-14 0,47 18-256,1 0 0,-1-1 1,1 1-1,1-2 0,-1 0 0,1 0 0,0-1 1,1 1-1,0-2 0,0 1 0,1-2 0,0 1 1,-10-18-1,13 17-148,1-1-1,0 1 1,1-1-1,0 1 1,0-1 0,1 0-1,0 0 1,1 1 0,1-1-1,0 0 1,0 0 0,1 1-1,0-1 1,1 1 0,0-1-1,0 1 1,1 0 0,1 0-1,0 0 1,0 1 0,12-16-1,-8 12-91,0 1 0,1 0 0,0 1 1,1 0-1,0 1 0,1 0 0,0 1 0,1 0 0,-1 1 0,2 0 0,-1 1 0,1 0 0,0 1 0,0 1 0,16-4 0,9 4-87,0 2 0,0 1 0,1 2 0,-1 2 0,0 2 0,0 1-1,0 2 1,-1 1 0,61 23 0,-47-12-100,97 49 0,-121-52-546,-1 1 0,0 1 0,-1 1-1,39 38 1,-60-52 19,0 1 0,0 0 0,-1-1 0,0 2 0,0-1 0,0 0 1,-1 1-1,0-1 0,3 10 0,-5-13 398,0 0 0,-1 1 0,1-1 1,-1 0-1,0 0 0,0 1 1,0-1-1,0 0 0,0 1 1,-1-1-1,1 0 0,-1 0 0,0 1 1,0-1-1,0 0 0,0 0 1,-1 0-1,1 0 0,-1 0 0,-3 3 1,3-4 309,-1 0 1,1 0 0,-1 0-1,0 0 1,0-1 0,0 1-1,0-1 1,0 0 0,0 0-1,-3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7:34.0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197 0 6598,'0'0'9743,"8"39"-5179,-6-33-4130,-1-2-96,0-1 1,0 1-1,0 0 0,1 0 1,-1-1-1,1 1 0,0-1 0,0 0 1,3 4-1,5 5-201,0-1 0,1 0 0,0-1 0,0 0 0,26 16 0,-35-24 183,-1-3-292,-1 1-1,0 0 1,1 0-1,-1 0 0,1 0 1,-1 0-1,0 0 1,1 0-1,-1 0 0,1 0 1,-1 0-1,0 0 1,1 0-1,-1 0 0,0 1 1,1-1-1,-1 0 1,0 0-1,1 0 0,-1 0 1,0 1-1,1-1 1,-1 0-1,0 0 0,1 1 1,-1-1-1,0 0 0,0 1 1,1-1-1,-1 0 1,0 0-1,0 1 0,0-1 1,0 0-1,1 1 1,-1-1-1,0 1 0,0-1 1,0 0-1,0 1 1,0-1-1,0 0 0,0 1 1,0-1-1,0 1 1,0-1-1,0 0 0,0 1 1,0-1-1,0 0 1,0 1-1,-1-1 0,1 1 1,0-1-1,0 0 1,0 1-1,0-1 0,-1 0 1,1 0-1,0 1 0,0-1 1,-1 1-1,-20 24 46,15-19-991,1 0 35,0 0 0,-1-1 0,0 1 0,0-1 0,-1-1 0,1 1 0,-1-1 0,-13 6 0,-69 26-8705,67-28 7676,-33 11-2509,-10-9 1544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7:36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52 14734,'0'2'9099,"0"4"-7294,2-2-666,4-9-1050,-1 1 1,1-1-1,0 1 0,1 0 0,-1 1 0,1-1 0,0 1 1,0 1-1,9-4 0,10-4 487,-13 6-514,0 1 1,0 1-1,0 0 0,1 1 0,-1 0 0,1 1 0,-1 0 0,22 4 0,-21-3-65,40 5 3,1 1 1,0 3 0,-2 3 0,1 1 0,-2 3 0,0 3-1,-1 1 1,-1 3 0,-2 2 0,0 2 0,-2 2-1,82 69 1,284 331 6,-278-279 3,236 207 0,-318-319 6,1-2 1,2-3 0,1-2-1,1-2 1,2-3-1,1-2 1,123 31-1,-74-31 19,1-6 0,1-4 0,198 0 0,117-10 451,-422-5-454,8 1-49,-4-10-6206,-7 6 4853,0 1 0,-1 0 0,1-1 0,-1 1 0,0 0 0,0-1 0,0 1 0,0 0 0,0-1 0,0 1 1,0-1-1,-2-3 0,-8-29-3889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7:36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3 16944,'-4'-1'9684,"-7"0"-8046,18 4-740,39 12-499,1 1-467,256 97 169,-302-113-101,3 1 69,1 0 0,-1 0 0,1 1 0,-1-1-1,0 1 1,0 0 0,1 0 0,-1 1-1,-1-1 1,1 1 0,0 0 0,-1 0 0,1 0-1,-1 0 1,0 1 0,0-1 0,3 6-1,-5-7 71,-2 1-21,0 1-136,0 0 1,0 0 0,-1 0 0,1 0-1,-1 0 1,0 0 0,0 0-1,-1-1 1,1 1 0,-1-1-1,0 1 1,0-1 0,0 0-1,-4 4 1,-10 8-284,-2 3-861,0-2 0,-1 0-1,-1-1 1,-37 20 0,8-4-1915,-2 1-920,-1-3 0,-2-1-1,-88 30 1,35-31-1240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8:01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186 19 5509,'0'0'7661,"-4"-4"-7542,2 3 912,1-1 1,0 1-1,0 0 0,0 0 1,-1 0-1,1 0 0,-1 0 1,1 0-1,-1 0 0,1 0 1,-1 1-1,0-1 0,-1 0 1,-40 34 425,40-31-1276,0 0-20,-9 7-33,9-7-27,0 2-10,-22 28 37,23-29-160,-1 1-16,-16 20 35,10-6 28,-5 11 4,11-22-41,0 0 0,0 0 1,0 0-1,1 0 0,0 1 0,0-1 0,1 1 0,0-1 0,1 1 0,0 14 0,0-9-20,0 0-12,2-1-1,-1 0 0,1 0 0,1 1 0,0-2 0,6 15 0,-5-16 45,-1 1-1,0-1 0,0 0 0,-1 1 1,-1-1-1,1 12 0,-2-17 5,2 3-19,20 31 88,-19-30-59,14 19-24,-11-19 10,-2-1 9,26 28-4,-12-16 16,-10-9-64,1-1-1,1 0 1,0 0 0,0-1-1,1 0 1,12 7 0,-15-10-343,-5-4-661,18 4-1987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8:07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20 133 14670,'-18'8'12732,"17"-9"-13097,1 1 364,0-1-1,0 0 1,0 0 0,0 0-1,0 0 1,0 0-1,0 0 1,0 0-1,0 1 1,1-1-1,-1 0 1,0 0-1,0 0 1,1 0-1,-1 1 1,1-3-1,26-13 222,0 0 1,1 2-1,1 1 0,0 2 0,0 0 0,1 2 0,0 2 0,50-7 1,-8 6-289,0 3 0,121 9 0,-129 4 85,0 3 0,-1 3 0,0 2 0,106 44 0,-124-41 30,-1 1 1,-1 3-1,0 1 0,-2 2 0,-1 2 0,-1 2 0,-2 1 0,40 43 0,-33-24 20,-2 1-1,-2 2 0,-3 2 1,-2 1-1,42 92 0,-27-36 72,-4 3 0,-6 1 0,-5 2-1,28 167 1,-49-197-130,86 410 211,-83-439-193,3 0-1,2-2 1,2 0-1,4-2 1,1-1-1,46 63 1,-56-90 49,1 0 0,1-2 1,2-1-1,0 0 0,1-2 0,2-1 1,0 0-1,1-2 0,52 27 1,-17-20 137,68 20 0,-33-13-90,60 9 70,-75-23-129,140 24 69,-168-34-186,-51-9 38,0 1 0,0-1 1,1 1-1,-1 0 0,0 0 1,0 0-1,0 0 0,5 4 1,-5-4-227,0 1 1,-1-1 0,1 0-1,0 0 1,0 0 0,0 0-1,0 0 1,0-1 0,0 1-1,0-1 1,0 0 0,0 0-1,0 0 1,3 0 0,-5 0 127,23-3-4234,-6 6-1395,-15-37-10700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8:08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237 1 16400,'0'0'11317,"-1"0"-11263,0 1 0,0-1 0,1 1 0,-1 0 0,0-1 0,0 1 0,1 0-1,-1 0 1,0 0 0,1-1 0,-1 1 0,1 0 0,-1 0 0,1 0 0,-1 0 0,1 0 0,0 0 0,-1 2 0,5 7 41,0-1 0,1 0 0,0 0 0,1 0 0,0-1 0,0 0 0,1 0 0,0 0 0,0-1 0,1 0 0,-1 0 0,2-1 0,-1 0 0,13 6 0,24 14-107,77 30 0,-67-32 362,-51-22-281,-3-2-49,-1 0 0,1 0 0,0 0 0,-1 0 0,1 1 0,0-1 0,-1 0 0,1 0 0,-1 0 0,1 1 0,0-1 0,-1 0 0,1 0 0,-1 1 0,1-1 0,-1 0 0,1 1 0,0-1 0,-1 1 0,0-1 0,1 1 0,-1-1 0,1 1 0,-1-1 0,0 1 0,1 0 0,-1-1 0,0 1 0,1-1 0,-1 1 0,0 0 0,0-1 0,0 1 0,0 0 0,0-1 0,0 1 0,0 0 0,0-1 0,0 1 0,0 0 0,0-1 0,0 1 0,0-1 0,0 1 0,0 0 0,-1-1 0,1 1 0,0 0 0,-1-1 0,1 2 0,-26 19-1457,-1 0 0,0-2 0,-2-1 0,-42 21-1,-43 16-6962,76-34 4358,0-3 0,-77 26 0,25-26 172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5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61 7783,'0'0'176,"0"1"0,1-1 1,-1 0-1,0 1 0,0-1 0,0 1 0,1-1 0,-1 1 0,0-1 0,0 1 0,0-1 0,0 1 0,0-1 0,0 1 0,0-1 0,0 1 0,0-1 0,0 1 0,0-1 0,0 1 0,-1-1 1,1 1-1,0-1 0,0 1 0,0-1 0,-1 1 0,1-1 0,0 0 0,-1 1 0,1-1 0,0 1 0,-1-1 0,1 0 0,0 1 0,-1-1 0,1 0 0,-1 0 0,1 1 0,-1-1 0,1 0 1,0 0-1,-1 1 0,1-1 0,-1 0 0,1 0 0,-1 0 0,1 0 0,-1 0 0,1 0 0,-1 0 0,1 0 0,-1 0 0,1 0 0,-1 0 0,1 0 0,-1 0 0,0-1 0,-9 3 461,7-1-221,-12 14 310,11-11-674,0 1-1,1-1 1,0 1-1,-1 0 1,2 0-1,-1 0 0,1 0 1,-1 0-1,1 1 1,-2 8-1,4-11-36,-1 1 0,0-1 0,1 0 0,0 0-1,-1 0 1,1 1 0,1-1 0,-1 0 0,0 0 0,1 1-1,-1-1 1,1 0 0,0 0 0,0 0 0,1 0-1,-1 0 1,3 4 0,-3-5 28,1-1 0,0 1 0,0-1-1,0 0 1,-1 0 0,1 1 0,0-1-1,1-1 1,-1 1 0,0 0 0,0 0 0,0-1-1,0 1 1,1-1 0,-1 0 0,0 1 0,0-1-1,3-1 1,45-4 975,-30 3-292,-18 2-654,-1 0-1,1 0 1,0 0-1,-1-1 1,1 1-1,-1 0 1,1-1-1,-1 1 1,1-1-1,-1 1 1,1-1-1,-1 1 1,1-1-1,1-2 1,1 1 142,1 0 506,-3-1-4,-1 1-573,0 0 0,-1 0 0,1 1 1,0-1-1,-1 0 0,0 0 0,1 0 1,-1 1-1,0-1 0,0 0 0,0 0 0,0 0 1,0 0-1,0 0 0,0 0 0,-1 1 0,1-1 1,-1 0-1,0 0 0,1 0 0,-1 1 1,0-1-1,0 0 0,-1-1 0,-14-16-1823,13 15 895,0 1-1,1 0 1,0-1-1,-1 1 1,1-1 0,1 0-1,-1 0 1,0 0-1,1 0 1,0 0-1,0 0 1,0 0-1,1 0 1,-1 0-1,1 0 1,0-1 0,0 1-1,0 0 1,1 0-1,-1 0 1,1-1-1,0 1 1,1 0-1,-1 0 1,0 0-1,1 1 1,0-1 0,0 0-1,3-3 1,16-18-3438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5.5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5990,'3'2'7201,"9"5"-4673,7 4 5980,-11 2-8093,-2 22-938,-1 0 0,-2 1-1,-2 0 1,-4 59 0,-6 34-2153,1-41-3301,7-78 4704,0 0 1,-1 0 0,0-1-1,-1 1 1,1 0 0,-2-1-1,0 0 1,-5 11 0,8-20 1165,0 1 0,0 0 1,0-1-1,0 1 0,0-1 0,0 1 0,-1-1 1,1 1-1,0-1 0,0 0 0,0 0 1,-1 1-1,1-1 0,0 0 0,0 0 1,0 0-1,-2-1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5.8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11915,'0'0'3748,"19"24"31,4 1-3971,-13-10-160,0 5-65,0-2-63,0 10-161,-10-8-159,8 10-385,-8-6-833,0 11-4869,-16-35 3428,22 13 448,-21-31 3011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6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197 19 8648,'0'-1'184,"0"0"0,1 0 0,-1 1-1,0-1 1,0 0 0,1 0 0,-1 0-1,1 0 1,-1 1 0,1-1 0,-1 0-1,1 0 1,-1 1 0,1-1 0,0 0 0,-1 1-1,1-1 1,0 0 0,-1 1 0,1-1-1,0 1 1,0 0 0,0-1 0,-1 1 0,1 0-1,0-1 1,0 1 0,0 0 0,0 0-1,0 0 1,0-1 0,0 1 0,0 0-1,-1 0 1,1 1 0,0-1 0,0 0 0,0 0-1,1 1 1,2-1 2026,0 2-1083,-2-1-1083,1 0 0,-1 0 0,0 0 0,1 0 0,-1 1 0,0-1 0,0 1 0,0 0 0,0-1 0,-1 1 0,1 0 0,0 0 0,-1 0 1,1 0-1,-1 1 0,0-1 0,1 0 0,-1 0 0,1 4 0,0 1-62,-1 0-1,1 0 1,-1 0-1,0 0 1,-1 0 0,0 0-1,0 9 1,-2-4-83,1 1 1,-1-1-1,-1 1 1,0-1-1,-1 0 1,-1 0-1,1 0 0,-10 14 1,6-15 43,0 0-1,-1-1 1,0 0 0,-1-1 0,0 0 0,0-1-1,-20 13 1,24-17 150,0 0-1,-1-1 1,1 0-1,-1 0 0,0 0 1,0-1-1,0 0 1,0 0-1,0 0 1,-1-1-1,1-1 0,0 1 1,-1-1-1,-12-1 1,18 1-38,1-1-1,0 1 1,-1-1 0,1 1 0,0 0 0,0-1 0,-1 0 0,1 1-1,0-1 1,0 0 0,0 0 0,0 1 0,0-1 0,0 0 0,0 0-1,0 0 1,0-2 0,-2 1 132,3 2-170,0-1 0,-1 1 0,1 0 0,0 0-1,0 0 1,0 0 0,-1 0 0,1-1 0,0 1 0,0 0 0,0 0-1,0 0 1,-1-1 0,1 1 0,0 0 0,0 0 0,0 0 0,0-1-1,0 1 1,0 0 0,0 0 0,0-1 0,0 1 0,0 0 0,0 0-1,0-1 1,0 1 0,0 0 0,0 0 0,0-1 0,0 1 0,0 0-1,0 0 1,0-1 0,0 1 0,0 0 0,0-1 0,3-5 82,-1 0 1,1 0-1,0 0 1,1 0-1,-1 0 1,1 1-1,0 0 1,0-1-1,1 2 1,0-1-1,0 0 1,0 1-1,0 0 1,1 0-1,-1 1 1,1-1 0,8-2-1,19-10-145,65-22 1,-83 33-48,46-11-4459,-38 11 1539,-19 4 2499,28-10-10314,-23 3 9614,-5-11-2181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6:28.6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56 11339,'0'0'9240,"3"-2"-8802,7-3-336,0 0 0,0 1 0,1 1 0,-1 0 1,1 0-1,0 1 0,0 0 0,17 0 0,105 3 574,-68 1-39,210 20 548,-3 1 75,4-4-54,-191-9-818,1-4 0,99-6 0,432-31 119,-168 24-40,-299 8-368,-118-1-80,13-1 65,58 8 0,-92-6-319,25 3-1288,-23-1-5832,-30-34-2490,-4 4 4577,-2 1 330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6.7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 13997,'5'3'4276,"20"12"-1176,4 2-2139,44 33 0,-67-46-1024,-1 0-1,0 1 1,0 0 0,0 0 0,0 0 0,-1 1-1,1-1 1,-2 1 0,1 0 0,-1 0-1,1 1 1,-2-1 0,1 1 0,2 8-1,-5-11 21,0 1-1,-1 0 1,1-1-1,-1 1 1,0 0-1,0-1 0,0 1 1,-1-1-1,0 1 1,0-1-1,0 0 0,0 0 1,0 0-1,-1 0 1,0 0-1,0-1 0,-6 7 1,-9 8-34,0-1 0,-22 15 0,25-20 46,-51 37 98,-24 19 245,88-67-311,0 1-1,0 0 0,1-1 1,-1 1-1,1 0 1,-1 0-1,1 0 0,0 0 1,-1 0-1,1 0 1,-1 3-1,2-4 3,0-1 0,0 1 1,0-1-1,0 1 0,0 0 0,0-1 0,0 1 0,0 0 1,0-1-1,0 1 0,0-1 0,1 1 0,-1 0 0,0-1 0,0 1 1,1-1-1,-1 1 0,0-1 0,1 1 0,-1 0 0,0-1 1,1 0-1,-1 1 0,1 0 0,2 1 14,-1-1-1,1 0 1,-1 1 0,1-1-1,0 0 1,0 0 0,-1-1-1,1 1 1,4 0 0,-5-1-12,8 2-121,0-1-1,0 0 0,-1-1 0,1 0 1,0 0-1,0-1 0,18-4 0,-21 3-406,-1 0 0,1 0 0,-1-1 0,1 0-1,-1 0 1,12-8 0,12-10-2886,-23 17 2302,-1 0 0,1 0 0,-1-1 0,0 1 0,0-2 1,-1 1-1,1-1 0,-1 1 0,8-13 0,-8-15-1754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7.1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74 9097,'11'2'1258,"1"-2"1,0 1 0,0-2 0,0 1 0,-1-2-1,1 1 1,12-5 0,7 1-1016,96-23-198,-47 3-4120,-56 18 1512,-20 6-239,-13 16-2869,-17 8 5166,23-21 317,-23 19 418,15-10 973,-2 0 0,0-1 1,0-1-1,-20 11 0,33-20-1144,-1 0-1,0 0 0,1 0 1,-1 1-1,1-1 1,-1 0-1,1 0 0,-1 1 1,1-1-1,0 0 0,-1 1 1,1-1-1,-1 0 1,1 1-1,-1-1 0,1 1 1,0-1-1,-1 0 0,1 1 1,0-1-1,0 1 1,-1-1-1,1 1 0,0-1 1,0 1-1,0-1 0,0 1 1,-1 0-1,0 3-117,35-17-2728,31-34-4931,-13 18 6692,-34 17 1026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7.7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324 11 8744,'0'0'13127,"0"-1"-13050,-1 1-1,1-1 0,-1 0 1,1 1-1,-1-1 0,1 0 0,-1 1 1,1-1-1,-1 1 0,0-1 1,1 1-1,-1-1 0,0 1 0,1 0 1,-1-1-1,0 1 0,0 0 1,1 0-1,-1-1 0,0 1 1,0 0-1,1 0 0,-3 0 0,-1 14-86,0-1 0,0 1-1,2 1 1,-1-1-1,2 0 1,0 20 0,-7 41-72,2-40 212,-2-1 0,-1 0 0,-2 0 1,-1-1-1,-18 35 0,16-44 5,-1-1 1,0-1-1,-2 0 0,0-1 0,-2-1 0,0-1 1,-43 34-1,58-51 409,7 0-256,65 5 1410,-66-7-1694,1 1 0,-1 0 1,0-1-1,1 1 0,-1 0 0,0 0 0,1 0 0,-1 1 1,0-1-1,0 1 0,0-1 0,0 1 0,0 0 0,-1-1 0,1 1 1,0 0-1,-1 0 0,0 0 0,1 0 0,-1 1 0,0-1 1,0 0-1,0 0 0,0 1 0,0 2 0,3 5-211,-1 1 0,0 0 0,2 18-1,-4-15-413,0-1-1,-2 0 0,1 1 0,-2-1 0,0 0 0,-6 24 1,2-19-1298,-1 0 0,0 0 0,-1-1 0,-1 1 0,-1-2 0,0 1 0,-14 14 0,-3 0-2447,-8-20 1216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9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6 9161,'-1'0'140,"0"-1"42,0 1 0,0 0 0,1 0-1,-1-1 1,0 1 0,0 0 0,0 0-1,1 0 1,-1 0 0,0 0-1,0 0 1,0 0 0,1 0 0,-1 0-1,0 1 1,0-1 0,0 0 0,1 0-1,-1 1 1,0-1 0,1 1-1,-1-1 1,0 0 0,1 1 0,-1-1-1,0 1 1,1 0 0,-1-1 0,1 1-1,-1-1 1,1 1 0,-1 0-1,1-1 1,-1 1 0,1 0 0,0 0-1,0-1 1,-1 2 0,-4 4 1478,-7 2-1388,0 0 0,1 1 0,-15 15 0,23-21-288,0 1 0,0-1 0,1 1 0,-1 0 0,1-1 0,-1 1 0,1 1 0,0-1 0,1 0 0,-1 0 0,1 1 1,0-1-1,0 1 0,0-1 0,0 6 0,1-8 40,0-1-1,1 1 1,-1-1 0,0 1 0,1-1-1,-1 0 1,1 1 0,-1-1 0,1 0 0,0 1-1,-1-1 1,1 0 0,0 0 0,0 0-1,0 1 1,0-1 0,0 0 0,0 0-1,0-1 1,1 1 0,-1 0 0,0 0 0,0 0-1,1-1 1,-1 1 0,0-1 0,1 1-1,-1-1 1,2 1 0,1 0 88,0 0 1,0 0-1,0-1 0,0 0 1,0 1-1,0-1 0,0-1 1,4 1-1,-1-2 230,-1 1 1,1-1-1,-1 0 0,0-1 0,0 0 1,0 0-1,11-7 0,-15 9-161,0-1 1,0 0-1,1 0 0,-1 0 0,-1 0 1,1 0-1,0-1 0,0 1 1,-1-1-1,0 1 0,1-1 0,-1 1 1,0-1-1,0 0 0,0 1 0,-1-1 1,1 0-1,-1 0 0,1-5 1,-1 7-164,0 0 1,-1 0 0,1 0-1,0 0 1,0 0 0,-1 0-1,1 0 1,-1 0 0,1 0-1,-1 1 1,1-1 0,-1 0-1,0 0 1,1 1 0,-1-1 0,0 0-1,1 0 1,-1 1 0,-1-1-1,-6-8-1049,4-2-3372,3 4 1328,3-22-11013,5 4 9726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9.4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13293,'0'0'8680,"6"23"-7143,-6-5-1377,0-1-64,9 6-160,-6 8-96,-3 2-416,12 14-417,-17-7-1025,5 5-1537,0 13-738,-22-18-31,10 10 0,-23-21 865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19.8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11819,'17'29'8328,"-17"-3"-7111,13-2-832,-1 4-482,-2-3-223,5 5-320,-10-6-193,8 2-352,2 4-2371,7-16-5060,-29-39 5125,25 20 480,-21-34 3011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0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188 0 6790,'3'2'567,"1"0"0,-1 0 0,0 0 0,-1 0 0,1 0 0,0 1 0,-1-1 0,1 1-1,-1 0 1,0 0 0,1 0 0,-2 0 0,1 0 0,2 5 0,-1 0-307,0 0 0,0 0 0,-1 0 0,0 0 0,1 17 0,-2-4-412,-1 0 1,-1 0-1,-1 0 0,-6 26 0,4-30 283,0 0 0,-1 0 0,-1 0-1,-1 0 1,-1-1 0,0-1 0,-13 20-1,17-28 54,-1-1-1,0 0 0,0 0 0,-1 0 0,0-1 1,0 0-1,0 0 0,0 0 0,-1-1 0,0 0 1,0 0-1,0-1 0,0 1 0,0-2 0,-1 1 1,0-1-1,1 0 0,-13 1 0,18-3-135,1 1-1,-1-1 1,0 0-1,1 0 1,-1 0-1,1 0 1,-1 0-1,0-1 0,1 1 1,-1 0-1,1-1 1,-1 1-1,0-1 1,1 0-1,0 1 1,-1-1-1,1 0 1,-3-1-1,4 1-26,-1 0 0,1 0-1,-1 0 1,1 0 0,-1 0-1,1 0 1,0 0 0,-1 0-1,1 0 1,0 0 0,0 0-1,0 0 1,0 0 0,0 0-1,0 0 1,0 0 0,0 0-1,0 0 1,0 0 0,1 0-1,-1-2 1,2-2 7,0 0-1,1 0 1,-1 1 0,1-1-1,0 0 1,0 1 0,0 0-1,1-1 1,4-3 0,6-3-303,0 1 0,0 0 0,27-12 1,-10 4-2076,20 5-4568,-14-19-1357,-27 6 4661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0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12268,'5'2'4366,"41"12"1372,9 0-4966,-49-12-988,-2-1 163,-1 3 16,-2-1 13,0-1 0,0 1 1,0 0-1,0 0 0,-1 0 1,1 0-1,-1 0 0,0 0 1,0 0-1,0 0 0,0 0 1,0 0-1,-1 0 0,1 0 1,-1 0-1,0 0 0,0 0 1,0-1-1,0 1 0,-1 0 1,-1 2-1,-43 71-614,25-44 361,7-10 136,10-16 154,-1 0 0,1 0 0,1 1 0,-1-1 0,1 1 0,0 0 0,1 0 0,-1 0 0,1 0 0,1 0 1,-2 9-1,3-13-38,0-1 1,0 1 0,0 0-1,0-1 1,1 1 0,-1-1-1,1 1 1,-1-1 0,1 1-1,0-1 1,0 1 0,0-1-1,0 1 1,1-1 0,-1 0-1,1 0 1,-1 0 0,1 0-1,0 0 1,-1 0 0,1 0-1,0 0 1,1-1 0,-1 1-1,0-1 1,0 1 0,1-1-1,2 1 1,-2-1-304,0 0-1,0 0 1,0-1 0,0 1 0,0-1 0,0 0-1,0 0 1,0 0 0,0 0 0,0-1-1,5 0 1,-3-7-2485,24-66-8451,-18 53 8568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1.0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61 8104,'41'-4'5369,"-10"-1"-4694,2 9-7622,-33-4 6743,0 1 0,1-1 0,-1 1 0,0-1 0,0 1 0,0-1 0,0 1 0,0-1 0,0 1 0,0 0 0,0-1 0,0 1 0,0-1 0,0 1 0,0-1 0,-1 1 0,1-1 0,0 1 0,0-1 0,0 1 0,-1-1 0,1 1 0,0-1 0,-1 0 0,1 1 0,0-1 0,-1 1 0,1-1 0,-1 0 0,1 1 0,-1 0 0,-28 31-1144,15-18 3078,-1 0 1,-31 20-1,43-32-1071,0 0 0,-1 0 0,1 0-1,1 0 1,-1 0 0,0 1 0,0-1-1,1 1 1,-5 5 0,-3-1 3957,21-6-3691,0-4-872,-2 0 0,1 0 0,0-1 0,-1 0 0,1-1 0,-1 0 0,0 0 0,-1-1 0,14-11 0,-6 5-22,140-106 2243,-152 116-1447,-6-12 4213,-2 26-4272,0 10-778,-4 21-52,-1 0 1,-3-1-1,-1 0 1,-2-1 0,-26 51-1,30-73 112,6-12 5,0 0-1,1 0 0,0 1 0,0 0 1,1 0-1,0 0 0,0 0 0,1 0 1,-1 10-1,7-11 111,51 25 420,-43-26-382,0 0 0,0 0 0,-1 2 0,0-1 1,18 18-1,-26-23-252,-1 1 1,0 0-1,0 0 0,0-1 1,-1 1-1,1 0 1,-1 0-1,1 1 1,-1-1-1,0 0 1,0 0-1,-1 1 0,1-1 1,0 0-1,-1 1 1,0-1-1,0 1 1,0-1-1,-1 0 0,1 1 1,-1-1-1,1 0 1,-1 1-1,0-1 1,0 0-1,-1 0 1,1 0-1,-3 5 0,-6 8-1945,-1-1-1,0 0 0,-1 0 0,-1-1 1,-24 21-1,27-27 750,0 1 1,-1-2-1,0 0 1,0 0-1,-1-1 1,0 0-1,-12 4 1,-36-1-3657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5.7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9 142 5413,'0'0'15166,"-8"-15"-10857,325 0-2758,3 0-924,-236 20 95,-34-1-2083,-17-3-3536,-43-36-4921,5 23 5088,1 6 2880,-8-16-2748,-3-10 4064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6:30.2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 1537,'0'0'2344,"21"-10"1633,22 8-1572,-30 0-1534,1 2-1,0 0 1,-1 0 0,1 1-1,16 4 1,-11-2-216,0 0 1,31-1 0,3 2-232,167 11 1840,300 6 2823,-470-16-4409,-47-5-582,19 6-931,-10-8-6999,-15-22 234,-2 0 3282,2 7 2409,0-17-1598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6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 8520,'0'3'3918,"0"-2"-3575,0 0 0,0 0 0,0 0 0,0 0 0,0 0-1,0 0 1,0 0 0,0 0 0,0 0 0,1 0 0,-1 0-1,0-1 1,1 1 0,-1 0 0,0 0 0,1 0-1,0 0 1,-1-1 0,1 1 0,-1 0 0,1-1 0,0 1-1,-1 0 1,1-1 0,0 1 0,0-1 0,0 2 0,19 4-499,-11-5 344,0 1-1,0 0 1,0 1 0,0 0-1,-1 1 1,16 8 0,-21-10-186,0 0 1,0 0-1,-1 1 1,1-1 0,-1 1-1,1 0 1,-1 0 0,0 0-1,0 0 1,0 0 0,0 0-1,-1 0 1,0 0 0,1 1-1,-1-1 1,0 1 0,0-1-1,-1 1 1,1-1 0,-1 1-1,0 7 1,-1-1-189,0 1-1,-1-1 1,0 0-1,-1 0 1,0 0-1,-1 0 1,0 0-1,-1-1 1,1 0-1,-2 1 1,-11 14-1,-19 37-4307,33-55 3475,0 0 0,-1 0 0,1 0 0,-1-1-1,-1 1 1,1-1 0,-1 0 0,0-1 0,0 1-1,0-1 1,-8 6 0,-8-11-2985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6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55 9897,'-2'4'3684,"-16"17"617,1-6-3675,15-14-654,1 0 0,-1 0 0,1 0 1,-1 1-1,1-1 0,0 0 0,0 1 0,0-1 0,0 1 0,0-1 0,0 1 0,0 0 0,0 0 0,0-1 1,1 1-1,-2 3 0,0 2-96,0-4 68,1 0 0,-1 1 0,1-1 0,0 0-1,0 1 1,0-1 0,0 0 0,0 1 0,1-1 0,-1 1-1,1-1 1,0 1 0,0-1 0,1 5 0,0-6 82,-1 0 0,1 0 0,0 0 0,0 0 0,0 0 0,0 0 0,0-1 0,0 1 1,1 0-1,-1-1 0,0 1 0,1-1 0,-1 1 0,1-1 0,0 0 0,-1 1 0,1-1 0,2 1 0,1 0 139,0 0 0,-1-1-1,1 0 1,0 0-1,0 0 1,0 0 0,1-1-1,-1 1 1,0-1-1,0-1 1,0 1 0,0-1-1,0 0 1,0 0-1,0 0 1,0-1-1,6-2 1,0-1 115,1-1 1,-2-1-1,1 0 0,0 0 1,-1-1-1,16-16 0,-23 21-357,0 0 1,0 0-1,0 0 0,-1 0 0,1-1 0,-1 1 0,0-1 0,0 0 0,0 0 1,-1 0-1,1 1 0,-1-2 0,0 1 0,0 0 0,0 0 0,0 0 1,-1 0-1,0-1 0,0 1 0,0 0 0,0 0 0,-1 0 0,-1-6 1,1 6-84,-1 1 0,1 0 0,-1 0 1,0 0-1,1 0 0,-2 0 0,1 0 1,0 0-1,0 1 0,-1-1 1,0 1-1,1 0 0,-1 0 0,0 0 1,0 0-1,0 0 0,0 1 1,0-1-1,-1 1 0,1 0 0,0 0 1,-1 0-1,1 0 0,-1 0 1,1 1-1,-1 0 0,1 0 0,-1 0 1,-6 1-1,5-1 23,0 1 0,0-1 0,1 1 0,-1 1 1,0-1-1,0 1 0,1 0 0,-1 0 0,1 0 0,0 1 0,0-1 0,-1 1 1,2 0-1,-1 0 0,0 0 0,1 1 0,-1 0 0,1-1 0,0 1 0,-4 6 1,4-1 61,-1-1 0,1 1 1,1 0-1,0 0 0,0 0 0,1 0 1,0 1-1,0-1 0,1 11 1,13 90 70,-8-81 683,3 48 1,-8-71-571,0 0 0,0 0 0,-1 1 0,0-1 0,0 0 0,0 0 0,-1 0 0,0 0 0,0-1 0,0 1 0,-4 6 0,1-6 122,0 1-1,0-2 0,-1 1 0,1-1 0,-1 1 0,-1-2 0,1 1 0,0-1 0,-9 4 0,3 4 680,16-5 1052,0-6-1797,0 0-1,0 0 1,0-1 0,1 1 0,-1-1 0,0 0 0,0 0 0,6-1 0,50-6-923,115-29 0,-134 15-2718,-16 6 396,-14 9 1562,0 0 0,0 0 0,-1-1 0,0 0 0,-1-1 0,1 0 0,13-16 0,-20 20 1327,0-1 0,-1 1 1,0-1-1,0 0 0,0 0 1,2-9-1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7.1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13837,'0'1'335,"0"0"0,0-1 0,1 1 0,-1 0-1,0 0 1,1 0 0,-1 0 0,1 0 0,-1-1 0,1 1 0,-1 0-1,1 0 1,0-1 0,-1 1 0,1 0 0,0-1 0,0 1 0,-1-1 0,1 1-1,0-1 1,0 1 0,0-1 0,0 1 0,0-1 0,-1 0 0,1 0-1,2 1 1,41 7 103,-37-8-528,1 1 0,-1 0-1,0 1 1,0-1-1,0 1 1,0 1 0,11 5-1,-16-8 74,-1 1-1,0 0 0,0 0 1,0-1-1,0 1 0,0 0 1,-1 0-1,1 0 0,0 0 1,0 0-1,-1 1 0,1-1 1,0 0-1,-1 0 0,1 0 1,-1 1-1,0-1 0,1 0 1,-1 0-1,0 1 1,0-1-1,1 0 0,-1 1 1,0-1-1,-1 0 0,1 0 1,0 3-1,-2-1-23,1 1 0,-1-1-1,1 0 1,-1 0 0,0 0 0,0 0 0,0 0 0,-1 0-1,1 0 1,-4 2 0,-8 7-34,-1-1-1,1-1 1,-21 11-1,13-10 223,16-9-140,1 1 0,0 0 1,-1-1-1,1 2 1,0-1-1,1 0 0,-1 1 1,1 0-1,-1 0 0,1 1 1,-3 4-1,6-8-12,1-1 0,0 1 0,-1 0 0,1-1 0,0 1 0,-1 0 0,1 0 0,0-1 0,0 1 0,0 0 0,0 0 0,0-1 0,0 1-1,0 0 1,0 0 0,0-1 0,0 1 0,0 0 0,0 0 0,0-1 0,1 1 0,-1 0 0,0 0 0,1-1 0,-1 1 0,0 0 0,1-1 0,-1 1 0,1 0 0,-1-1 0,1 1 0,-1-1 0,1 1 0,0-1 0,-1 1 0,1-1-1,0 1 1,-1-1 0,1 0 0,0 1 0,-1-1 0,1 0 0,1 1 0,31 7 281,-32-8-271,18 2 8,-1-1 1,1-1-1,-1-1 1,35-6-1,28-1-3337,-27 5-6012,-76-9-44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7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34 13677,'63'14'4356,"-13"-23"-128,-8 3-3587,18-1-866,0 7-255,-8-15-193,-4 15-31,-16-10-97,3 10-96,-18 0-416,-1 0-1186,1 10-1280,-54-18-7432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7.9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10314,'20'36'6021,"2"-15"-6981,-7-4 95,-4 0 32,4 3 288,-6 3 257,6-3 544,-5 5 161,0-5-33,2-3-256,-4-2-736,4 1-1218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8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 9577,'2'0'4252,"17"1"1431,-6 7-5649,15 11-303,-27-18 251,0 0 0,0 0 0,-1 0 0,1 0-1,0 0 1,-1 0 0,1 1 0,-1-1 0,1 0 0,-1 0-1,0 1 1,1-1 0,-1 0 0,0 1 0,0-1 0,0 0-1,0 1 1,0-1 0,0 0 0,0 0 0,-1 1 0,1-1-1,0 0 1,-2 3 0,-3 6 192,0-1-1,0 0 1,-1 0-1,0 0 1,-11 11-1,10-12 103,0 0 0,1 0 0,0 1-1,0 0 1,-5 12 0,11-20-248,0 0 1,-1 0-1,1 0 0,0 0 0,0 0 1,0 0-1,0 0 0,0 0 1,1 0-1,-1 0 0,0 0 0,0 0 1,1 0-1,-1 0 0,0 0 1,1 0-1,-1-1 0,1 1 0,-1 0 1,1 0-1,0 0 0,-1 0 1,1-1-1,0 1 0,-1 0 0,1-1 1,0 1-1,0 0 0,0-1 0,0 1 1,0-1-1,1 1 0,1 1 20,1-1-1,-1 1 1,1-1 0,-1 0-1,1 0 1,-1 0-1,1-1 1,6 1-1,2-1 592,16 0-1990,10-3-5713,-34 2 6177,-1 0 0,0 1 0,0-1 0,0 0 0,0-1 0,0 1 0,0 0 0,0-1 0,0 0 0,-1 1 0,1-1 1,-1 0-1,1-1 0,-1 1 0,5-5 0,9-2-26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8.6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82 12268,'0'0'7174,"20"-22"-7142,0 7-544,0 15-481,-1-12-801,2 2-928,18 15-1122,-24-21 129,23 21-97,-25-22 1730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9.1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139 0 14061,'1'5'3614,"6"15"-1610,7 6-3954,-13-15-314,-3-1 1781,-2-1-1,1 1 1,-1-1 0,-1 0-1,0 0 1,0-1-1,-1 0 1,-8 11-1,-62 63 3622,66-72-2031,9-10-1030,0 1 1,1-1-1,-1 1 1,0-1 0,1 1-1,-1 0 1,0-1-1,1 1 1,-1-1 0,1 1-1,-1 0 1,1 0-1,-1-1 1,1 1 0,0 0-1,-1 0 1,1 0-1,0-1 1,0 1 0,0 0-1,-1 0 1,1 0-1,0 0 1,0 0 0,0-1-1,0 1 1,1 0-1,-1 2 1,1-2-40,0-1 0,0 1 0,0 0 0,0 0 0,1-1 1,-1 1-1,0-1 0,0 1 0,0-1 0,1 1 0,-1-1 0,0 0 0,1 1 0,-1-1 0,0 0 1,2 0-1,61-4-100,-59 4 252,2-1-160,9-1 151,0 0 0,1 1 0,-1 0 0,0 2 0,1 0 0,24 5 1,-39-5-181,-1 0 0,1 0 0,0 0 0,0 0 0,-1 0 0,1 0 0,-1 1 0,1-1 0,-1 1 0,1-1 0,-1 1 0,0 0 0,0-1 0,0 1 0,0 0 0,0 0 0,0 0 0,-1 0 0,1 0 0,0 0 0,-1 0 0,0 0 0,1 0 0,-1 0 1,0 0-1,0 0 0,0 0 0,0 0 0,-1 0 0,1 0 0,0 0 0,-1 0 0,0 3 0,-2 4-204,1 1 1,-2 0-1,1-1 1,-1 0-1,-6 10 1,-4 2-1147,0-2-1,-2 0 1,0-1 0,-1 0-1,-1-2 1,-23 18 0,34-28 768,-4 3-810,-1 0 0,0 0 0,-1-1 0,-22 10-1,7 4-129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9.4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 5797,'8'-2'3316,"6"0"-2137,0 0 0,0 0 0,1 1 1,-1 1-1,0 1 0,0 0 0,1 0 0,-1 2 1,18 4-1,-13-1-780,0 0 0,-1 1 0,29 16 0,-26-15-3783,-20-8 2883,0 0 0,0 0 0,0 0 0,0 0 1,0 0-1,0 0 0,0 0 0,0 0 0,0 0 0,0-1 1,0 1-1,0 0 0,0-1 0,0 1 0,0-1 1,0 1-1,0-1 0,0 1 0,0-1 0,0 1 0,0-1 1,-1 0-1,1 0 0,0 1 0,-1-1 0,1 0 1,0 0-1,-1 0 0,1-1 0,5-9-409,5-4-2272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29.8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 11115,'0'0'3800,"-2"5"-532,-1 19-3064,1 0 0,1 0 0,1 0 1,1 0-1,5 26 0,0 14-421,-5-50-89,12 269-1691,-11-156-5666,-10-114 4224,8-13 3291,-1 0 0,0-1-1,0 1 1,1 0-1,-1 0 1,0 0-1,0-1 1,1 1 0,-1-1-1,0 1 1,1 0-1,-1-1 1,1 1-1,-1-1 1,0 1 0,1-1-1,-1 1 1,1-1-1,0 0 1,-1 1-1,1-1 1,-1 0 0,1 1-1,0-1 1,-1 0-1,1 0 1,0 1-1,0-1 1,0 0 0,0 0-1,-1 1 1,1-1-1,0 0 1,0 0 0,1 0-1,-11-33-294</inkml:trace>
  <inkml:trace contextRef="#ctx0" brushRef="#br0" timeOffset="1">23 418 9737,'23'-11'4228,"-15"-10"0,11 5-2242,7 7-801,-2-2-961,1-6-1377,6-10-2786,6 14-321,-19-22-97,19 7-31,-22-22 897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6:33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963 596 6790,'1'2'856,"8"13"6947,-12-17-7280,0 1-287,1 0 0,-1 0-1,0 0 1,0 0 0,0 1-1,0-1 1,0 1 0,0 0-1,0 0 1,0 0 0,0 0-1,0 1 1,0-1 0,0 1-1,0-1 1,-4 3 0,-59 23-328,32-12 491,-26 7 58,-98 20 1,124-34-43,-1-2-1,0-2 1,0-1 0,-50-4 0,59 0-64,1-1 0,0-1 0,1-2-1,-1 0 1,1-2 0,0 0-1,1-2 1,0-1 0,-27-16 0,42 20-284,0-1 0,0 1 1,1-2-1,0 1 0,0-1 1,1 0-1,0 0 0,1-1 1,0 1-1,-5-16 0,4 10 13,1 0-1,0-1 1,2 1-1,0-1 1,0 0-1,0-22 1,4 18-154,0 0 0,1 0 1,1 0-1,1 1 0,0-1 0,2 1 1,0 0-1,1 1 0,1-1 1,1 2-1,14-23 0,-16 29 17,1 0 1,1 1-1,-1-1 0,2 2 0,-1-1 1,2 2-1,-1-1 0,1 1 1,0 1-1,1 0 0,-1 0 0,1 1 1,1 1-1,-1 0 0,1 1 1,0 0-1,24-3 0,3 2-408,0 1 1,0 3-1,79 6 0,-99-2 253,-1 0 0,0 1 0,1 1 0,-2 1 0,1 0 0,-1 2 0,0 0 0,0 1 0,-1 0 0,20 16 0,-29-18 80,1 1-1,-2 0 0,1 0 1,-1 1-1,0 0 0,-1 0 0,0 1 1,0-1-1,-1 2 0,0-1 0,-1 0 1,4 16-1,-5-13-628,0-1 0,-1 0 0,0 0 0,-1 1 0,-1-1 0,-2 23 0,0-25-394,-1 0 0,-1 0 0,1-1-1,-2 1 1,1-1 0,-1 0-1,-1 0 1,0-1 0,0 1-1,-1-1 1,-9 9 0,-2 16 87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0.1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0 10602,'-2'2'304,"-1"0"0,1 1 0,-1-1 0,1 1 0,0-1 0,0 1 0,0 0 0,1 0 0,-1-1 0,1 1 0,-1 0 0,1 1 1,0-1-1,0 0 0,0 0 0,0 5 0,0-3-308,0 0-1,-1 0 1,1 0 0,-1 0 0,0-1 0,0 1 0,-6 8 0,-6 7-1928,-1-2 1,-1 0-1,-1 0 1,-22 17-1,39-34 1929,-1-1 1,1 1-1,0-1 0,-1 0 0,1 0 0,0 1 0,-1-1 0,1 0 0,-1 0 0,1 1 0,0-1 0,-1 0 0,1 0 0,-1 0 0,1 0 0,-1 0 0,1 0 0,0 1 0,-1-1 0,1 0 0,-1 0 0,1 0 0,-1-1 0,1 1 0,-1 0 0,1 0 1,0 0-1,-1 0 0,1 0 0,-1 0 0,1-1 0,0 1 0,-1 0 0,1 0 0,-1-1 0,1 1 0,0 0 0,-1-1 0,1 0 136,0 1-1,0-1 1,-1 0-1,1 1 1,0-1-1,1 0 1,-1 1-1,0-1 1,0 0-1,0 0 1,0 1-1,0-1 1,1 0-1,-1 1 1,0-1 0,0 1-1,1-1 1,-1 0-1,1 1 1,-1-1-1,1 1 1,-1-1-1,0 1 1,1-1-1,0 1 1,-1-1-1,1 1 1,-1 0-1,1-1 1,0 1 0,9-6 783,0 0 1,1 1 0,-1 0 0,1 1 0,0 0 0,1 1 0,-1 0 0,0 0 0,1 2 0,18-2 0,-16 3-829,-1-1 1,1 2 0,-1 0 0,1 1 0,-1 0 0,1 1 0,-1 0 0,0 1 0,18 8 0,-28-10-437,0 0-1,0 0 1,-1 0-1,1 0 1,-1 1-1,1-1 1,-1 1-1,3 4 1,-4-6 106,0 0 1,0 0 0,0 0 0,-1 1-1,1-1 1,-1 0 0,1 0-1,0 1 1,-1-1 0,0 0 0,1 1-1,-1-1 1,0 1 0,0-1 0,0 0-1,0 1 1,0-1 0,0 1 0,0-1-1,0 0 1,-1 1 0,0 1 0,-1 1-636,-1 0 0,0 0 1,0 0-1,0-1 1,-1 0-1,1 0 0,-1 0 1,0 0-1,1 0 1,-7 3-1,-7 5-798,-11 20 629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0.5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8 100 8552,'-7'-4'2843,"10"1"-715,22 0 410,16-3-1489,222-76 541,-263 82-1587,0 0 1,1 0-1,-1-1 0,1 1 0,-1 0 0,0 0 0,1 0 0,-1 0 0,1 0 0,-1 0 0,1 0 0,-1 0 1,1 0-1,-1 0 0,0 0 0,1 0 0,-1 0 0,1 0 0,-1 0 0,1 1 0,-1-1 0,0 0 0,1 0 1,-1 0-1,1 1 0,-1-1 0,0 0 0,1 1 0,-1-1 0,0 0 0,1 1 0,0 16 177,-16 31 193,10-31-293,-5 26-81,-19 68-1817,2-44-3821,26-65 5297,0-1 0,0 1 0,0-1 1,0 1-1,0-1 0,0 1 0,0-1 0,0 0 0,-1 1 1,1-1-1,0 0 0,-1 0 0,1 0 0,-1 0 0,0 0 1,1 0-1,-1-1 0,0 1 0,1 0 0,-1-1 0,0 1 1,1-1-1,-1 0 0,0 0 0,0 1 0,0-1 0,1-1 1,-1 1-1,-3 0 0,-37-8-1460,25 6 4026,8 6 3392,8-3-5299,0 0 0,0 0 1,1 1-1,-1-1 0,0 0 0,1 1 1,-1-1-1,1 0 0,0 1 1,-1-1-1,1 1 0,0-1 1,0 0-1,0 1 0,0-1 0,0 1 1,0-1-1,0 1 0,0-1 1,1 0-1,-1 1 0,1-1 1,-1 1-1,1-1 0,-1 0 0,1 0 1,0 1-1,-1-1 0,1 0 1,0 0-1,0 0 0,2 2 1,1 1 250,0 0 1,0-1 0,1 1 0,-1-1 0,1 0 0,0 0 0,7 3 0,0-2-236,0 0 1,0 0-1,0-1 0,0-1 1,1 0-1,-1-1 1,1 0-1,-1-1 0,1 0 1,-1-1-1,1 0 1,-1-1-1,16-5 0,11-5-2089,-1-1 1,59-30-1,-87 38 1075,11-5-961,-1-2 1,0 0 0,-1-2 0,0 0-1,-1-1 1,-1-1 0,0 0 0,22-30-1,12-32-3354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6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0 101 9001,'0'0'7500,"22"1"-4190,0 5-2416,0-2 0,0 0 1,0-1-1,1-1 0,23-2 0,119-12-839,-70 3 755,131-15-167,106-4 304,-313 27-2903,-3-2-5739,-35-18-4103,13 16 7944,-13-12 1526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6.9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11307,'0'0'12993,"0"-1"-12868,0 0 0,0 1 0,0-1 0,0 0 0,1 1 0,-1-1 0,0 0 0,0 1 0,0-1 0,1 1 0,-1-1 0,0 0 0,1 1 0,-1-1 0,0 1 0,1-1 0,-1 1 0,1-1 0,-1 1 0,1-1 0,-1 1 0,1-1 1,0 1-2,210 53 346,-107-17 198,-100-34-498,-3-2-138,0 0 0,0 0 0,0 1 1,0-1-1,-1 0 0,1 1 0,0-1 0,0 1 0,0-1 0,-1 1 0,1 0 0,0-1 0,-1 1 0,1 0 0,0-1 0,-1 1 0,1 0 0,-1 0 0,1 1 0,-2 5-86,-1-1 0,1 1 1,-2 0-1,1-1 0,-1 1 0,0-1 0,0 0 1,-1 0-1,1 0 0,-1-1 0,-10 11 1,-10 18-861,-35 53-4862,25-43-1024,-2 4-4598,34-28 7682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7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327 0 9673,'-10'0'3908,"17"19"128,-25-6-2147,3-3-1344,3 5-225,-6 2-128,-1 9 65,-8 3-65,2 4 32,-6 4-64,4 1-96,-3 2-704,2-5-962,4-10-1953,14 10-545,-15-35-32,25 19-64,-15-41 961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7.7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11499,'5'5'4116,"15"19"-37,20 21-1934,53 29-1296,-89-70-1004,0 0-507,3 3-8,8 7-4713,-15-15 5208,0 1 0,0 0-1,-1 0 1,1-1 0,0 1 0,1 0-1,-1-1 1,0 1 0,0 0 0,0 0-1,0-1 1,0 1 0,0 0 0,0-1-1,0 1 1,0 0 0,1 0 0,-1-1-1,0 1 1,0 0 0,0 0 0,1 0-1,-1-1 1,0 1 0,0 0 0,0 0-1,1 0 1,-1 0 0,0-1 0,0 1-1,1 0 1,-1 0 0,0 0 0,1 0-1,-1 0 1,0 0 0,0 0 0,1 0-1,-1 0 1,0 0 0,1 0 0,-1 0-1,0 0 1,0 0 0,1 0 0,-1 0-1,0 0 1,1 0 0,-1 0 0,0 0-1,1 1 1,-1-9-3791,6-15 1227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8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9193,'4'-26'4041,"-3"21"-512,5-3 717,-4 5-3537,1 16-748,22 316-1445,-25-326 1361,5-6 444,24-20 595,-18 13-720,0 1 0,0 1 0,1 0-1,0 1 1,0 0 0,1 0-1,13-4 1,-16 7-909,-9 4 347,0-1 1,0 1-1,-1-1 0,1 0 0,0 1 0,0 0 0,0-1 1,0 1-1,0 0 0,0-1 0,0 1 0,0 0 0,0 0 1,0 0-1,0 0 0,0 0 0,0 0 0,0 0 0,0 0 0,0 0 1,0 0-1,0 0 0,0 1 0,0-1 0,0 0 0,0 1 1,0-1-1,0 1 0,-1-1 0,1 1 0,0 0 0,1 0 1,-3 8-5243,-15 6 3160,-14-6 414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8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11723,'4'1'4570,"0"0"-3842,0-1 1,-1 0-1,1 0 1,0 0-1,0-1 1,-1 1-1,1-1 1,4-1-1,33-12 1893,-30 9-2562,1 1 0,0 0 1,19-3-1,-27 6-2,0 1 0,0 0-1,0 0 1,-1 0 0,1 0-1,0 1 1,0-1 0,0 1-1,-1 0 1,1 0 0,0 1-1,-1-1 1,1 1 0,-1-1-1,1 1 1,2 2 0,0 1-48,0 0-1,0 1 1,-1-1 0,0 1 0,0 0 0,0 1 0,-1-1 0,0 1 0,0-1 0,-1 1 0,0 1 0,4 12 0,-3-5-375,0 0 0,-1 1 0,-1 0 0,0 31 0,-2-34-2740,-4 9 2822,1-10-3930,2-5-1552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9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0 141 11435,'4'-2'922,"0"0"1,0-1 0,0 1-1,-1-1 1,1 0 0,-1 0-1,0 0 1,5-7-1,19-17 0,-12 16-652,1 0 0,-1 0 0,2 2 1,-1 0-1,2 1 0,-1 0 0,23-5 1,-39 12-263,0 1 0,0 0 0,0-1 0,0 1 0,0 0 0,0 0 0,0 0 0,0 0 0,0 0 0,0 0 0,0 0 0,0 0 0,0 0 0,0 0 0,0 1 0,0-1 0,0 0 0,0 1 0,0-1 0,0 1 1,0-1-1,0 1 0,0-1 0,0 1 0,0 0 0,-1-1 0,1 1 0,0 0 0,-1 0 0,2 1 0,-1 1-22,0-1-1,-1 1 1,1 0 0,0-1-1,-1 1 1,0 0 0,0 0-1,0-1 1,0 1-1,0 0 1,-1 4 0,-3 12-186,-1 0 0,-12 29 0,14-42 178,-20 48-337,-2 0-1,-40 60 0,9-26-4132,52-81 3892,-9 7-5392,11-28 290,7-10 1875,-2 10 3461,4-6 136,5-23 2590,-10 30 1444,6 2-2565,-6 9-314,1-3 2476,5 5 846,1 1 735,-1 10-3663,45 90 2184,-24-33-7302,-23-54 1693,-4-10-771,-14-31-9309,3 1 8586,4-5 4033,8-24 4713,-1 47-3515,0-1 0,0 1 1,1-1-1,0 1 0,1 0 1,5-8-1,33-50 1964,-8 12-3742,28-48 3847,-62 105-3353,1 37-743,11 70 0,-3-40-558,-2-29-454,-6-34 556,1 0 1,-1 0 0,0 0 0,-1 0-1,0 1 1,-1 13 0,-2-9-1572,2-10 1995,1-1 1,-1 1-1,1-1 1,0 0 0,0 1-1,-1-1 1,1 1-1,0-1 1,0 1-1,0-1 1,1 1-1,-1-1 1,0 0-1,1 2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39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15663,'1'4'4703,"7"24"676,3 5-4111,9 27-1344,-8 5 101,-2 0 0,-3 1-1,-4 129 1,-3-151-134,-8 93-1229,-7-46-2887,13-28-4284,2-58 3747,-29-21-3331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6:55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36 3940,'-12'-20'10831,"3"4"-5487,91 56-4068,-79-39-1212,50 32 422,-33-26-245,1 0 1,0-2-1,0-1 0,0 0 1,0-2-1,1 0 1,-1-2-1,28-2 1,-8 2-146,112 10 640,-77-9-391,5 0 238,107-12 0,-99 3-420,148 8 1,-106 2-133,-86-2 18,613 26 286,-527-16-45,182-11 0,-118-2 182,-90 0-375,-56 0-48,0 3 0,0 1 0,58 10 0,154 17 490,-129-18-101,-121-9-530,84 10 519,-39 4-2934,-50-13-456,-15-19-9811,6 11 11319,-1 1 1,0-1 0,0 1-1,-9-9 1,-22-21-2886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40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0 16496,'18'32'9587,"-15"-29"-9752,1 1-404,0 0 0,-1 0-1,0 0 1,1 0 0,-2 1 0,1 0 0,2 5 0,-4-7 314,-1-1 1,1 0-1,-1 0 0,0 1 1,0-1-1,0 0 1,0 1-1,0-1 0,0 0 1,-1 0-1,1 1 1,-1-1-1,0 0 1,0 0-1,0 0 0,0 0 1,0 0-1,-2 4 1,-10 14-1277,-2 0-1,-21 25 1,21-29 2306,-1-1 0,-30 23 0,39-31 2146,8-4-919,20-4-216,16 0-2222,-35 0 355,-1 1 1,1 1 0,-1-1 0,1 0 0,-1 0 0,0 0 0,1 1 0,-1-1 0,1 1 0,-1-1 0,1 1 0,-1 0-1,0-1 1,0 1 0,1 0 0,-1 0 0,0 0 0,2 2 0,3 10-221,-1 0 1,0 1-1,-1-1 1,-1 1-1,0 0 1,0 1-1,-2-1 1,1 0-1,-2 16 0,6 1 1524,-6-30-1129,0 0-1,0-1 1,1 1-1,-1 0 0,0 0 1,0 0-1,1-1 1,-1 1-1,1 0 1,-1 0-1,1-1 0,-1 1 1,1 0-1,-1-1 1,1 1-1,-1 0 0,1-1 1,0 1-1,-1-1 1,1 1-1,0-1 0,0 0 1,-1 1-1,1-1 1,0 0-1,0 1 0,0-1 1,-1 0-1,1 0 1,0 0-1,0 1 1,0-1-1,0 0 0,0 0 1,1-1-1,0 1 31,0-1 0,0 0-1,0 0 1,1 0 0,-1-1-1,0 1 1,-1 0 0,1-1-1,0 0 1,0 1 0,-1-1-1,1 0 1,-1 0 0,1 1 0,-1-1-1,0 0 1,0-1 0,0 1-1,0 0 1,0 0 0,0 0-1,0-1 1,-1 1 0,1 0-1,-1-1 1,0 1 0,0-4-1,0 4-224,0 0 0,-1-1 0,1 1 0,-1 0 0,0 0 0,0 0 0,0 0 0,0 0-1,0 0 1,0 0 0,0 0 0,-1 0 0,1 0 0,-1 0 0,0 1 0,1-1 0,-1 1-1,0-1 1,0 1 0,-3-2 0,0 2-863,0-1 0,0 2 1,-1-1-1,1 0 0,0 1 0,0 0 0,-1 0 0,1 1 0,0-1 0,-1 1 1,1 0-1,0 1 0,0-1 0,0 1 0,-7 3 0,3-2-627,-29 7-2942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40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74 9257,'0'0'4100,"30"20"-961,5-8-929,2-12-769,21 7-416,-6-12-224,8 0-129,-7-4-191,-1-2-321,0 4-320,-16-8-545,3 15-736,-23-18-897,-1-1-1954,-15 4-4517,-28 7 3268</inkml:trace>
  <inkml:trace contextRef="#ctx0" brushRef="#br0" timeOffset="1">301 136 9097,'-13'20'3811,"28"35"-127,-12-10-2595,5 12-961,1-9-352,1 12-641,-2-8-1473,-16-20-1378,23 25 1,-15-21-3236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41.2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175 128 7399,'-4'3'517,"1"1"-1,-1 0 1,1-1-1,0 1 1,0 0-1,0 1 1,0-1-1,1 0 1,0 1-1,0 0 1,-3 7-1,2-2 120,0-1 0,1 1 1,0 0-1,1-1 0,-1 12 0,3-20-507,-1 1 1,1-1-1,0 0 1,0 0-1,-1 0 1,1-1-1,0 1 0,0 0 1,0 0-1,0 0 1,0-1-1,0 1 1,0 0-1,1-1 1,-1 1-1,0-1 1,0 0-1,0 1 0,2-1 1,8 0 1279,4-7-825,-1-1-1,-1 0 1,1-1-1,-2-1 0,1 0 1,14-15-1,-21 20-568,0-1 0,-1 0 0,0 0 0,0-1 0,0 1 0,-1-1 0,0 0 0,0 0 0,-1-1 0,0 1 0,0-1 0,0 0 0,-1 1 0,-1-1 0,2-10 0,-3 15-265,-1-1-1,0 1 0,0 0 0,0-1 1,0 1-1,-1 0 0,1-1 1,-1 1-1,0 0 0,0 0 0,0 0 1,0 1-1,0-1 0,-1 0 1,1 1-1,-1 0 0,1-1 1,-1 1-1,0 0 0,0 0 0,0 1 1,0-1-1,-1 1 0,1-1 1,0 1-1,-1 0 0,-5-1 0,8 2 174,-1 0-1,1 0 0,-1 0 0,1 0 1,-1 1-1,1-1 0,0 0 0,-1 1 1,1-1-1,0 1 0,-1-1 0,1 1 1,0 0-1,-1-1 0,1 1 0,0 0 1,0 0-1,0 0 0,0 0 0,0 0 1,0 0-1,0 0 0,-1 2 0,1-1-106,-2 1 136,0 1 1,0 1-1,1-1 0,-1 0 0,1 1 0,0-1 0,0 1 0,0-1 0,1 1 0,0 0 0,-2 8 0,-1 59-273,4-47 289,-1 3-25,-1 1 0,-2-1 1,0 0-1,-2 0 0,-1-1 1,-13 31-1,14-43 67,-1-1-1,0 0 1,-1 0-1,-1-1 1,0 0-1,-1 0 1,-1-1 0,0-1-1,0 0 1,-1 0-1,0-1 1,-21 13-1,27-18 3997,13-6-1839,29-12-1228,22-6-363,-1 5 8,-20 4-468,44-6 0,20-6-5310,-98 22 4675,0-1 0,0 1 0,0-1 1,0 0-1,0 0 0,-1 0 0,1-1 0,0 1 0,0-1 0,-1 1 1,1-1-1,-1 0 0,1 0 0,-1 0 0,0 0 0,0-1 0,3-3 0,23-48-6991,-26 50 7251,20-30-1407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41.7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17168,'3'3'942,"-1"1"-1,1-1 0,0 1 1,0-1-1,0 0 0,0 0 1,1 0-1,4 3 0,34 18 1519,15 11-3644,-55-33 1185,1 1-1,0-1 0,-1 1 1,1 0-1,-1 0 0,0 0 1,0 0-1,0 1 0,0-1 0,-1 0 1,0 1-1,1-1 0,-1 1 1,0-1-1,0 6 0,0-5-86,-1 0 0,-1 0 0,1 0 0,-1-1-1,1 1 1,-1 0 0,0 0 0,0-1 0,-1 1-1,1 0 1,-1-1 0,1 1 0,-1-1 0,-1 0-1,1 0 1,0 0 0,-5 5 0,-6 5 73,-1 0 0,-21 16 1,-2 2 1004,35-29-758,3 1-121,-1-1-113,1 0 1,0 0 0,0 0 0,-1 0 0,2 0 0,-1 0-1,0 0 1,0-1 0,0 1 0,1 0 0,-1-1 0,1 1 0,0-1-1,-1 0 1,1 1 0,0-1 0,0 0 0,-1 0 0,1 0-1,0 0 1,0 0 0,0-1 0,0 1 0,1-1 0,-1 1 0,0-1-1,0 0 1,3 0 0,2 1 23,13 3 122,0-1 1,-1 0 0,32-1 0,-4-3-3082,-5 0-5816,-69-1-4915,7 9 11712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42.0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16912,'35'18'4773,"-9"-13"-1026,8-13-3138,11 8-513,1 0-160,-2 0-161,4 0-255,-14 0-321,1 6-704,-20-6-897,3 0-1474,0 7-704,-48-17-7624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42.5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10922,'4'6'3097,"28"50"-1142,-21-35-1118,0-2 1,1 1-1,29 33 1,-36-48-545,0 0-1,0 0 1,0 0 0,1-1 0,0 0-1,0 0 1,0-1 0,0 1 0,1-2 0,-1 1-1,1 0 1,0-1 0,-1-1 0,1 1 0,0-1-1,0 0 1,11 0 0,-7-2-332,0 0 0,0-1 1,-1 0-1,1-1 0,-1 0 0,1 0 0,11-7 1,-18 9-170,-1 0 0,1-1 0,-1 1 1,1-1-1,-1 0 0,0 0 0,0-1 1,0 1-1,0-1 0,0 1 1,0-1-1,-1 0 0,0 0 0,1 0 1,-1 0-1,0-1 0,0 1 1,-1 0-1,1-1 0,-1 0 0,1 1 1,-1-1-1,0-4 0,-1 2-628,-1 0 1,0 0-1,-1 0 0,0 0 0,0 0 0,0 0 0,0 0 1,-1 1-1,0-1 0,0 1 0,-1 0 0,1-1 0,-1 2 0,0-1 1,-1 0-1,1 1 0,-1 0 0,-6-5 0,-45-28-1279,0 11 5650,53 25-3142,-1-1 423,1 0-1,0 1 0,0 0 0,-1 0 0,1 0 0,0 0 1,-1 0-1,1 0 0,-1 1 0,1 0 0,-1 0 0,1 0 0,-1 0 1,0 1-1,1-1 0,-1 1 0,1 0 0,-7 2 3294,32-3-2757,66 3 1149,-81-2-2464,0 0 0,0 0 0,-1 1 0,1 0 0,0 0 0,-1 1 0,0-1 0,1 1 0,-1 1 0,6 3 0,-9-4-107,-1 0-1,1 0 1,0 0 0,-1 0-1,0 0 1,1 0-1,-1 1 1,-1-1 0,1 1-1,0-1 1,-1 1 0,0 0-1,0 0 1,0-1 0,0 1-1,-1 0 1,1 0-1,-1 0 1,0 0 0,0 0-1,0 0 1,-2 5 0,0 4-382,-1 0 0,0 0 0,-1-1 0,-1 1 0,-8 16 1,8-18 75,3-5-6,-1-1 0,0 0 0,0 0 0,0 0 0,0 0 0,-1 0 0,0 0 0,0-1 0,-6 5 0,-18 19-4048,26-26 3895,0 1-1,-1 0 0,1-1 0,-1 1 0,0-1 0,0 0 0,0 1 0,0-1 0,0-1 0,0 1 0,-1 0 0,1-1 0,-1 0 0,1 0 0,-5 1 0,-16 1-3425,-7-26 1180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42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 1 14125,'4'2'4415,"22"6"-325,-22-8-4196,-1 1 0,1 0 0,0 0-1,-1 0 1,1 0 0,0 0 0,-1 1 0,0 0 0,1 0-1,-1 0 1,0 0 0,0 0 0,0 1 0,0-1-1,-1 1 1,5 4 0,-6 4-1266,-4-1 967,0 1 1,-1-1-1,0 0 1,0 0-1,-1 0 0,0-1 1,-1 0-1,-11 15 0,-66 72-110,62-74 1042,21-21-483,-1-1-1,0 0 1,1 1-1,-1-1 1,1 1-1,-1-1 1,1 1-1,-1-1 1,1 1-1,-1-1 1,1 1-1,0 0 1,-1-1-1,1 1 1,0-1 0,-1 1-1,1 0 1,0 0-1,0-1 1,0 1-1,0 0 1,-1-1-1,1 1 1,0 0-1,0-1 1,1 1-1,-1 0 1,0 0 0,0-1-1,0 1 1,1 1-1,0-2 0,0 1 0,0 0 0,1-1 0,-1 1 0,0-1 0,1 0 0,-1 1 0,0-1 0,1 0 0,-1 0 0,0 0 0,1 0 0,-1 0 0,3 0 0,68-13 440,-58 10-185,-10 2-284,8-1 127,1 0 1,-1 0-1,1 1 1,-1 1-1,19 1 0,-29-1-161,0 0-1,0 0 1,0 1-1,0-1 1,0 1-1,0 0 0,0-1 1,-1 1-1,1 0 1,0 0-1,0 0 1,-1 0-1,1 1 0,-1-1 1,1 0-1,-1 1 1,1-1-1,-1 1 0,0-1 1,0 1-1,1-1 1,-1 1-1,-1 0 1,1 0-1,0 0 0,0 0 1,-1-1-1,1 1 1,-1 0-1,1 0 1,-1 0-1,0 0 0,0 0 1,0 0-1,0 0 1,0 0-1,0 0 0,0 0 1,-1 0-1,1 0 1,-1 0-1,0 0 1,-1 3-1,0 1-350,0 0 0,-1 0 0,1 0-1,-1-1 1,0 1 0,-1-1 0,0 0 0,1 0 0,-2 0 0,1-1 0,-6 6 0,-10 11-2255,13-13 1530,0-1-1,0-1 0,-1 1 1,0-1-1,0 0 0,-17 8 1,-5 5-2107,26-18 3131,0-1 1,0 0 0,0 0 0,0 0 0,0 0 0,0-1-1,0 0 1,-5-1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44.2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1 420 15118,'24'22'5717,"19"18"-901,22 12-3903,-40-41-2001,-19-10 782,-6 0 212,1-1 0,-1 0 0,1 0-1,-1 1 1,1-1 0,-1 0 0,1 0-1,0 0 1,-1 0 0,1 0 0,-1 0-1,1 0 1,0 0 0,-1 0 0,1 0-1,-1 0 1,1 0 0,0 0 0,-1 0-1,1-1 1,-1 1 0,1 0 0,-1 0-1,1-1 1,-1 1 0,1 0 0,-1-1-1,1 1 1,-1 0 0,1-1 0,-1 1-1,1-1 1,-1 1 0,0-1 0,1 1-1,-1-1 1,1 0 0,2-23-2737,-2 13 211,5-61-6313,-6-4 4662,2-44 4198,0 91 1537,6-54 5289,-10 1 9197,6 106-15363,12 63-988,-4 2-1,-4-1 0,-6 139 1,-2-204-215,-2 0 1,-1-1-1,0 1 1,-2-1-1,-1 0 1,-14 37 0,17-51-470,-1-3-1954,-2-17 1452,5 9 1644,-1-8-147,0 0-1,0-1 0,2 1 1,-1-1-1,1 1 1,1-1-1,0 1 0,1-1 1,4-15-1,-1-3 1648,-2 5-224,-2 15-421,0 0 0,1 0 0,0 0 1,0 0-1,1 0 0,5-10 0,-6 16-755,0 1 1,1 0-1,-1 0 0,1 1 0,-1-1 0,1 0 1,0 1-1,0-1 0,0 1 0,0 0 0,0 0 0,0 0 1,1 1-1,-1-1 0,1 1 0,-1 0 0,1-1 0,0 2 1,-1-1-1,7 0 0,88-18 40,-77 14-1746,-1-1-1,29-13 1,-38 14 355,0-1 0,0-1-1,0 1 1,-1-2-1,0 1 1,-1-1 0,0-1-1,0 0 1,-1 0-1,0 0 1,0-1 0,-1-1-1,9-17 1,24-67-1268,-30 67 5820,28-53 1,-28 59-586,1-1 73,3 12 3172,-37 43-5446,16-20-749,-21 29-2310,-39 48-1,65-86 2312,18-25 1206,0 11-280,-8 4-190,1 0-1,0 1 1,0 1 0,0-1 0,0 2 0,1-1 0,0 1-1,0 1 1,0-1 0,15-1 0,-15 4-304,1 0 0,-1 1 0,0 0 0,0 0 1,0 1-1,0 1 0,0 0 0,-1 0 0,17 6 0,-20-5-609,1 0 0,-2 0-1,1 1 1,0 0 0,-1 0 0,1 0-1,-1 0 1,0 1 0,4 5-1,-9-10 268,1 1 0,-1-1-1,0 0 1,1 1-1,-1-1 1,0 0-1,0 1 1,1-1 0,-1 1-1,0-1 1,0 0-1,0 1 1,1-1 0,-1 1-1,0-1 1,0 1-1,0-1 1,0 1 0,0-1-1,0 1 1,0-1-1,0 0 1,0 1 0,0-1-1,0 1 1,-1 0-1,0 5-621,0 0 0,-1-1-1,0 1 1,0-1 0,0 1-1,0-1 1,-1 0 0,0 0-1,-1 0 1,-6 9 0,-1-3-357,1 0 0,-1 0 0,-1-1 0,-12 8 1,-59 31-1350,5-16 3354,9-17 3516,42-12-155,27-4-4216,0-1-1,1 1 1,-1 0-1,0 0 1,0 0-1,0 0 1,0 0-1,0 0 1,0 0-1,0 0 1,0-1-1,0 1 1,0 0-1,1 0 1,-1 0-1,0 0 1,0 0-1,0 0 1,0-1-1,0 1 1,0 0-1,0 0 1,0 0-1,0 0 1,0 0-1,0-1 1,0 1-1,0 0 1,0 0-1,0 0 1,0 0-1,0 0 1,-1 0-1,1-1 1,0 1-1,0 0 1,0 0-1,0 0 1,0 0-1,0 0 1,0 0-1,0 0 1,-1-1-1,21-7 683,-1 1-1,1 0 1,0 2-1,0 0 1,23-2-1,25-7 134,251-57 531,-316 70-1522,-6 4-85,-15 23 136,1 0 1,1 0-1,1 2 1,2 0-1,1 0 1,1 1-1,1 1 1,1-1-1,-4 34 1,-9 28-3399,13-71 2441,-10-6-6013,14-13 5674,1 0 1,-1 0 0,1-1-1,-1 0 1,0 0 0,0 0-1,-5-1 1,-11-3-3005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41:44.6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1 249 18225,'40'29'5381,"15"-4"-224,13-9-4132,-1-16-672,5 0-353,9-6-545,-12-24-1024,21 10-1570,-13-14-2146,-9-16 96,1 4-128,-18-20 192,1 0 1153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0:50:1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14 153 5605,'0'-19'2653,"0"16"-757,-1-19-572,-8-30-81,5 9 4170,6 41-5196,0 1 0,1-1 0,-1 1-1,0 0 1,1-1 0,-1 1 0,1 0-1,-1 1 1,1-1 0,0 0 0,-1 1-1,1-1 1,0 1 0,4 0 0,-3 0 236,0 0-36,52 10 799,-45-7-1047,0 0 0,0-1-1,0 0 1,14 0 0,-4-1 136,0 2-1,0 0 1,-1 2-1,23 7 1,48 8 820,212 3 156,105-34-1051,-27-30 469,-57 28-217,-299 13-457,120 12 142,-141-11-152,96 10 140,-31-9-34,-35 0-27,44-3 0,87-6 65,51-6 77,-139 6-78,93 1-1,-94 9-127,141 23-1,-200-23-240,-1 1-1,-1 0 1,1 1-1,23 10 1,-35-12-369,0-1 1,0 0-1,0-1 1,1 1-1,-1-1 0,0 1 1,1-1-1,-1-1 0,1 1 1,-1-1-1,1 1 1,7-2-1,-5 1-1627,-6 0 1592,1 0 1,-1 0-1,1 0 1,0-1-1,-1 1 1,1-1 0,-1 1-1,1-1 1,0 1-1,-1-1 1,0 0-1,1 0 1,-1 0 0,3-2-1,18-29-4439,-19 27 3566,16-25-3050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7:17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22 270 12364,'-2'0'8873,"-12"-2"-7315,13 0-1534,0 1-1,1-1 1,-1 1 0,1-1-1,-1 1 1,1-1 0,-1 0-1,1 1 1,0-1 0,0 1-1,0-1 1,0 0 0,0 1-1,0-1 1,0 0 0,1 1-1,-1-1 1,1 1-1,-1-1 1,1 1 0,0-1-1,-1 1 1,1-1 0,1-1 0,24-34 542,-11 23-536,1 1-1,0 0 1,1 1 0,0 0-1,1 2 1,0 0-1,1 1 1,0 1-1,0 0 1,24-4-1,25-4 111,113-12 0,-138 22-131,53-5-11,0 4 1,124 7-1,-165 4-4,0 2-1,-1 3 1,0 2 0,0 3 0,75 29 0,-67-14-39,0 2-1,-2 2 1,-2 4 0,-1 1 0,-2 4 0,74 71 0,-30-14-65,-5 5 0,96 136 0,-133-157 144,80 154 0,17 105-92,-74-160 68,106 173 0,128 158 157,-301-491-183,60 86 8,4-2 0,4-4 0,5-4 0,4-3 0,151 122 0,-164-160 23,2-4 0,2-4 0,2-3 0,98 39 0,-85-49 61,138 31 1,-85-27-38,-37-8 311,218 31-1,47-25 62,-269-30-358,-67-7 3,70 12 1,-66-5 461,72 3-1,-107-11-274,-1 1-1,1 0 1,0 0-1,17 5 0,-24-5-183,38 13-1276,-26-8-577,6-3-7409,-2-12 379,-9-7 7702,4-7-3778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0:51:1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5381,'8'-24'14403,"-5"22"-14205,10-6-28,-9 6 23,16 2 794,59-5 633,-53 2-1382,-1 1 1,0 1-1,45 5 0,-42-1 71,1-2-1,0-1 1,43-5-1,24-1-20,-94 6-288,54 0 53,93 11 0,18-3 236,44 10-166,-86-7 238,212-7 1,-174-6-93,31 8 153,-57 6-43,-3-6 235,-89-6-427,5 0-128,-16-1-25,-14 0-8,-1 2 0,1 0 1,21 3-1,194 26 33,-145-22-65,238 18 17,-153-19 15,-27-13 70,-125 6-64,47 0 97,-43-3 69,-23 2-452,0 0 1,1 0-1,-1 1 0,1 0 0,-1 0 1,0 0-1,8 1 0,-7 1-625,6 0-357,-1-1-4613,7-27-4369,-17-10 5307,-1-5 752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0:51:2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6214,'0'0'6000,"0"-3"-5631,0-12 180,0 11 156,0-35 5445,0 37-5952,0-1 0,0 0 0,0 0 1,1 0-1,-1 0 0,1 0 0,0 0 0,0 0 0,0 1 0,0-1 1,0 0-1,0 1 0,1-1 0,-1 1 0,1-1 0,3-3 0,-1 2 187,-4 4-377,1-1 0,-1 1 0,0-1 1,1 1-1,-1-1 0,0 1 0,1-1 0,-1 1 1,1 0-1,-1-1 0,1 1 0,-1-1 0,1 1 1,-1 0-1,1 0 0,-1-1 0,1 1 0,-1 0 1,1 0-1,0 0 0,-1 0 0,1-1 0,-1 1 1,2 0-1,-1 0-2,-1 0 1,1 0-1,-1 0 1,1 0-1,0 0 1,-1 0 0,1 0-1,-1-1 1,1 1-1,-1 0 1,1 0-1,-1-1 1,1 1-1,-1 0 1,1-1-1,-1 1 1,1 0-1,-1-1 1,1 1-1,-1-1 1,0 1 0,1-1-1,-1 1 1,1-2-1,19-11 128,41-15 99,-38 19-146,-6 2-17,1 0 1,1 2-1,-1 0 1,1 0-1,33-2 1,96 4 198,-101 3-182,218 6 420,-237-4-403,1 0 0,39 10 0,-41-6 50,1-2 0,39 2 1,192 0 891,-181-7-1059,-22-1 326,95 10 1,-139-8-274,33 7 112,47 15-1385,-89-21 554,-1 0 0,1 0 0,0 0 1,0-1-1,-1 1 0,1-1 0,0 0 1,0 0-1,0 0 0,-1 0 0,1-1 1,0 1-1,0 0 0,0-1 0,-1 0 1,1 0-1,0 0 0,-1 0 0,1 0 1,-1-1-1,0 1 0,1-1 0,-1 1 1,0-1-1,0 0 0,0 0 0,0 0 0,3-3 1,13-23-3629,0 1 1056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0:51:46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31 158 6951,'0'0'9849,"-2"-3"-9668,-6-9 209,6 9 1932,-9-19-202,10 21-2129,0-3 148,0 1 0,-1-1 1,1 0-1,1 1 1,-1-1-1,1 0 0,-1 0 1,1 0-1,0 1 1,0-1-1,1 0 0,-1 0 1,1 0-1,1-5 1,1 6-124,1 0 1,-1 0 0,1 0-1,-1 0 1,1 0-1,0 1 1,0 0 0,0 0-1,0 0 1,0 0 0,1 1-1,-1-1 1,0 1 0,1 0-1,-1 1 1,6-1 0,126-13 148,-83 11-57,-39 1-82,-1 1 1,1 1-1,0 0 1,0 1-1,14 3 1,40 6 175,0-3-1,128-3 1,-140-4 15,53 14 7,72-14 155,-63-8-251,-37 7-136,154 7 54,125 6-171,-345-12 116,165-5-49,-133 0 69,-22 2-4,1 0 0,46 2 0,17 1-39,-87 0-157,0 0-1,-1 0 1,1 1 0,0-1 0,-1 0 0,1 1 0,-1 0 0,1-1 0,-1 1 0,1 0 0,-1 0 0,1 0-1,-1 0 1,0 0 0,1 0 0,-1 0 0,0 0 0,2 3 0,-28 2-19577,15-5 18974,-20-12-1066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9T00:51:53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64,'0'0'2109,"1"-4"-2403,4-9-69,-3 10 64,-1-1 358,6-10 288,-5 10 726,-2-10-60,0 7 1983,2 3-2223,-1 1 0,1-1 0,0 0 1,0 1-1,1-1 0,-1 1 0,1 0 0,-1-1 0,6-4 1,1 2-1305,-6 4 1140,36 2 699,-21-1-941,0-1 0,0-1 1,0 0-1,21-7 0,-25 6-232,1 1 0,0 0 0,28-2 0,-32 5 73,0-1 0,-1 0 0,1-1 1,15-4-1,21-2 656,0 0-597,98-4 59,-81 13-130,-14 0-9,74-8 1,-96 6-116,-1 0-1,1 2 1,-1 1 0,1 1 0,47 12-1,-59-12-47,9 0 101,52 2 1,2-1 29,246 46 197,-278-41-267,1-2 1,0-2-1,0-3 1,66-4-1,-46-6 147,106-6 198,0-4-110,-3-2-101,100 2-48,-155 10-96,145-10 106,-187 16-136,-41 0-19,-1 1 0,47 5 0,-10 3 85,118-5 0,-94-4 25,139-10-3,-130 9-53,-55 0-68,1 3 1,56 5 0,120 13 88,-154-12-43,0-3 0,85-7 0,-12 0 19,-98-1-8,0 3-48,-36 3-255,2 2 2870,-1 8-11347,-31-3-7224,-14-22 12470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7:01.6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87 9641,'-1'-1'357,"0"1"0,0-1 0,1 1 0,-1-1 0,0 0 0,0 1 1,1-1-1,-1 0 0,1 0 0,-1 1 0,1-1 0,-1 0 0,1 0 0,-1 0 0,1 1 0,0-1 0,-1 0 0,1 0 0,0 0 0,0 0 0,-1 0 0,1 0 0,0 0 0,0 0 0,0 0 1,0 0-1,1 0 0,-1 0 0,0 1 0,0-1 0,0 0 0,1-1 0,11-13-524,-5 10 293,0 0-1,0 1 0,0 0 0,0 0 0,1 0 0,-1 1 0,1 0 1,0 1-1,0-1 0,0 2 0,0-1 0,1 1 0,12 0 1,20 0-326,58 5 1,-91-3 244,83 6 3,-1 4-1,117 29 1,-168-29-95,0 1 1,-1 2-1,0 2 1,-2 1-1,0 2 1,-1 1-1,54 42 1,-53-31-22,-1 2 0,-2 2 0,42 55 0,75 128 25,-54-74-112,-59-87 244,-2 2 0,-3 1 0,38 100 1,-30-46 86,29 135 1,-51-158-62,-3 0-1,4 182 1,-37 185 213,12-296-289,7 0 0,7 0 0,37 215-1,-22-228-76,-12-61 49,4 0 0,4-1 0,43 125 0,-59-205-6,33 84-58,50 88 1,-70-150 88,2-2 1,0 0-1,2 0 1,1-2-1,1-1 1,1 0-1,27 20 1,-12-17 140,0-1 1,2-3-1,1-1 1,1-2-1,0-2 1,2-1-1,46 10 1,-37-8 9,-1 2-1,85 49 1,0 0-139,-26-13 118,-5 3 725,-104-58-725,0-2-132,0 1 0,0-1 0,0 1 0,0-1 1,0 1-1,0 0 0,0 0 0,-1 0 0,1 0 0,0 0 0,0 0 1,-1 1-1,1-1 0,1 3 0,39 25 217,66 31-59,-84-47-160,39 24 102,-33-17-11,-27-18-91,1 0-6,70 44-863,-28-13-4128,-23-30-5521,3-3 2930,-6-9 4959,-18 8 2459,-1-1-1,0 0 0,0 1 1,0-1-1,0 0 1,0 1-1,0-1 0,0 0 1,-1 0-1,1 0 0,-1 0 1,1-2-1,-1 4 137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7:03.0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354 49 9321,'-3'-3'7575,"-8"-8"-5541,8 8-267,1 0-1265,-10-19 2127,8 15-520,9 16-2267,-3-6 41,13 16-44,-9-11 113,91 103-48,-90-104 104,18 33-26,-25-40 11,3 4 92,-1 1 0,1-1 0,-1 0 0,0 1-1,0-1 1,-1 1 0,3 9 0,-4-12-16,-1 0-1,1 0 1,0 1 0,-1-1 0,1 0-1,-1 0 1,1 0 0,-1 0 0,0 0-1,0 0 1,0 0 0,0-1 0,0 1-1,-1 0 1,1 0 0,0-1 0,-1 1-1,1-1 1,-1 1 0,0-1 0,1 0-1,-1 0 1,-2 2 0,-32 20-477,-1-1-1,-1-1 1,-55 21 0,55-28-4538,-71 17-1,102-30 4121,1 1 0,-1-1 0,1 0 0,-1-1 0,0 0 0,1 0-1,-1 0 1,0-1 0,1 0 0,-1 0 0,-9-3 0,-12-9-4123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0:37:32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346 25 6790,'0'0'10469,"-3"-2"-9887,-11-11 4084,-19 3-97,23 18-4431,-1 0 0,1 0 0,1 1 0,0 0-1,0 1 1,-13 17 0,-47 75 208,67-99-338,-17 28 45,0 1 1,3 0-1,0 2 0,2 0 1,2 0-1,-15 64 1,20-71-65,2 0 1,1 1 0,1 0 0,1-1 0,2 1 0,1 0 0,0 0 0,10 42 0,-7-52 57,2 0-1,0 0 1,1 0 0,1-1-1,0 0 1,1-1 0,1 1-1,0-2 1,2 0 0,0 0 0,0-1-1,1 0 1,1-1 0,0-1-1,1 0 1,0-1 0,1-1 0,0 0-1,21 9 1,37 24-463,-40-29-2862,-29-16-1120,7-10 1045,-3 6 573,-5 2 1450,1 1 0,0-1 0,-1 0 0,0 0 0,0-1 0,0 1 0,0-1 0,4-8 0,6-24-2087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B2BC9-C6C1-44D3-B438-ED1CDCF74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D2EB34-2A39-4E5C-9DA6-B06F207E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2270A-D248-4239-AFF8-391043F8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F99A3-F5BD-4F60-BCEB-D6AEFEF9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B75BC-F699-4FD5-946F-F9B9F2D8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70A09-9E2C-412D-AFF3-4B0E61C3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76CA7-8314-4C3F-9C82-6FAB58EB8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640C4-FA15-4315-B3A3-3DB9D3DD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F638D-5045-41B6-9586-7C32E8AE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77A1E-A065-4668-A3E3-0CF14DC3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5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F04607-03C6-47B1-A9FB-3C251B024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19126-DD2E-4225-A649-273733D10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59CFB-93C8-4085-A617-69298516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B8A4-178C-4A20-B584-BE45E5E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B7288-63C7-419C-AEC1-4B7A4BEA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7E88B-74CC-44E6-B6B1-96572C5D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2FC2F-BC86-4DF2-A6C8-D66B45F7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7A152-6EE4-42EF-91CA-C0C9D343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EC5D4-BFE0-4990-93C3-E0EC77A8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4C8B8-3819-4F6D-80DB-6598368D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0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BC43C-16E8-42A0-8ADA-ED3BBBBB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94EDB-DB89-4F9C-A751-9AC4173C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A4A83-AA49-45EE-870C-DECC9A2D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3863F-8C52-4E3B-8118-58670EFB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7F000-1FBC-4CFB-95B8-DD7E42FE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1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5B323-17DC-4FE3-9F28-5CFFE016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7A809-3EC7-4820-88D0-166930527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AE6EF-8B9C-4100-9FA8-B3E2F900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2350C-A46F-42A3-8666-1952BC10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6DD37-8387-4E28-BCF6-3038177B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5D683-8089-4016-8DFA-25379698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1B045-A6CD-4262-9AC1-2AC4B4E5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FD1ED-8FE1-4DB6-B26C-1569973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33C10-AC93-4067-B5BB-3DBD0021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907DD-F4F3-44C5-94BB-4AEBA4B1A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CDBFE1-03A9-4CFA-A377-100EF9255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EB9001-DD7C-4A52-B702-5C6DF8DC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21D37-401D-4428-B555-264D7A1F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13C032-BAA3-453F-9DCB-F3366994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8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54F23-7236-4970-8968-7CA7E9C4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AF790-3314-491B-BCE0-49532A89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13E9F5-5089-4FD2-8775-F4662EA0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B2608-69D1-4C61-A641-4835DEB8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D89FB1-ED68-4C50-8A21-C8ACB4DC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E7EAF2-44BD-45C0-B773-037A9652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93CC0-77C7-4881-ADB0-E1B5E608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7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D8B98-BB68-4E69-8A42-B603C637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58AE5-FED1-4079-BB9A-32119734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FDEE1-E1A0-4C6C-A85A-EBB1E3161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95F2F-9E95-4823-A2C4-1927B693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2AC37-7E98-4F1D-9975-FDB90AB1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643D6-B943-40E5-83FF-7E8EED91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A984-3D4B-4CC2-9694-30F129D5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1C855-2BF5-4071-994A-3B6063A1B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763610-FB73-4C8D-BB8E-619C66DC8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DF40E-49F1-4C68-8469-4E1B44B2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B4F15-9A0E-43C8-98A7-A814DD8A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FAC6B-7860-4722-90F8-A26AD7C2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4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C2ADD1-A65F-4D7C-9B33-7D2E3D36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71375-2A44-4C1F-97D8-515632D0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F7C56-E399-4F49-9D8D-5383ADF85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3F85-34D2-42F3-9593-65D694BCFAD9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3B4A2-C449-4786-82F6-BCA5CDDCA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04A86-4637-4CD8-8F3F-D032AE8F4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BE1C-7A88-4993-B5A1-3F8B2981B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0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84" Type="http://schemas.openxmlformats.org/officeDocument/2006/relationships/image" Target="../media/image43.png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6" Type="http://schemas.openxmlformats.org/officeDocument/2006/relationships/image" Target="../media/image9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74" Type="http://schemas.openxmlformats.org/officeDocument/2006/relationships/image" Target="../media/image38.png"/><Relationship Id="rId79" Type="http://schemas.openxmlformats.org/officeDocument/2006/relationships/customXml" Target="../ink/ink39.xml"/><Relationship Id="rId87" Type="http://schemas.openxmlformats.org/officeDocument/2006/relationships/customXml" Target="../ink/ink43.xml"/><Relationship Id="rId102" Type="http://schemas.openxmlformats.org/officeDocument/2006/relationships/image" Target="../media/image52.png"/><Relationship Id="rId110" Type="http://schemas.openxmlformats.org/officeDocument/2006/relationships/image" Target="../media/image56.png"/><Relationship Id="rId115" Type="http://schemas.openxmlformats.org/officeDocument/2006/relationships/customXml" Target="../ink/ink57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90" Type="http://schemas.openxmlformats.org/officeDocument/2006/relationships/image" Target="../media/image46.png"/><Relationship Id="rId95" Type="http://schemas.openxmlformats.org/officeDocument/2006/relationships/customXml" Target="../ink/ink47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60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80" Type="http://schemas.openxmlformats.org/officeDocument/2006/relationships/image" Target="../media/image41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55.png"/><Relationship Id="rId116" Type="http://schemas.openxmlformats.org/officeDocument/2006/relationships/image" Target="../media/image59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91" Type="http://schemas.openxmlformats.org/officeDocument/2006/relationships/customXml" Target="../ink/ink45.xml"/><Relationship Id="rId96" Type="http://schemas.openxmlformats.org/officeDocument/2006/relationships/image" Target="../media/image49.png"/><Relationship Id="rId111" Type="http://schemas.openxmlformats.org/officeDocument/2006/relationships/customXml" Target="../ink/ink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4.png"/><Relationship Id="rId114" Type="http://schemas.openxmlformats.org/officeDocument/2006/relationships/image" Target="../media/image58.png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81" Type="http://schemas.openxmlformats.org/officeDocument/2006/relationships/customXml" Target="../ink/ink40.xml"/><Relationship Id="rId86" Type="http://schemas.openxmlformats.org/officeDocument/2006/relationships/image" Target="../media/image44.png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310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104" Type="http://schemas.openxmlformats.org/officeDocument/2006/relationships/image" Target="../media/image5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2" Type="http://schemas.openxmlformats.org/officeDocument/2006/relationships/image" Target="../media/image2.png"/><Relationship Id="rId29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customXml" Target="../ink/ink63.xml"/><Relationship Id="rId5" Type="http://schemas.openxmlformats.org/officeDocument/2006/relationships/customXml" Target="../ink/ink60.xml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customXml" Target="../ink/ink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E2F7A95-5CB9-464E-AA30-70A077A5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65" y="1224643"/>
            <a:ext cx="9191481" cy="19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6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DDD563-91F1-4BC8-9B48-6062E3CC6C73}"/>
              </a:ext>
            </a:extLst>
          </p:cNvPr>
          <p:cNvSpPr txBox="1"/>
          <p:nvPr/>
        </p:nvSpPr>
        <p:spPr>
          <a:xfrm>
            <a:off x="799197" y="1495302"/>
            <a:ext cx="36331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원본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buAutoNum type="arabicPeriod" startAt="101"/>
            </a:pP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벡터에 저장된 내용 출력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가장 작은 수 출력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삭제하고자 하는 수를 입력하여 삭제하고자 하는 수가 존재하지않을 경우 그냥 오름차순 벡터의 내용을 출력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삭제하고자 하는 수를 입력하여 삭제하고자 하는 수가 존재할 경우 그 숫자를 삭제한 후 오름차순 벡터의 내용을 출력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AAB36D79-3AC9-4C6B-B76C-743D5B7D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10" y="286095"/>
            <a:ext cx="4924425" cy="6267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06A245C0-61F5-4412-8F80-F62398CCB94B}"/>
                  </a:ext>
                </a:extLst>
              </p14:cNvPr>
              <p14:cNvContentPartPr/>
              <p14:nvPr/>
            </p14:nvContentPartPr>
            <p14:xfrm>
              <a:off x="5634657" y="1857133"/>
              <a:ext cx="407160" cy="21132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06A245C0-61F5-4412-8F80-F62398CCB9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5657" y="1848133"/>
                <a:ext cx="4248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77664AE9-4AF8-45FF-AD15-361A1930D937}"/>
                  </a:ext>
                </a:extLst>
              </p14:cNvPr>
              <p14:cNvContentPartPr/>
              <p14:nvPr/>
            </p14:nvContentPartPr>
            <p14:xfrm>
              <a:off x="7133337" y="2246653"/>
              <a:ext cx="1061640" cy="392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77664AE9-4AF8-45FF-AD15-361A1930D9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4697" y="2238013"/>
                <a:ext cx="10792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73E6163B-EFE6-40AB-8757-99F738A44544}"/>
                  </a:ext>
                </a:extLst>
              </p14:cNvPr>
              <p14:cNvContentPartPr/>
              <p14:nvPr/>
            </p14:nvContentPartPr>
            <p14:xfrm>
              <a:off x="6176817" y="2381293"/>
              <a:ext cx="407160" cy="3672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73E6163B-EFE6-40AB-8757-99F738A445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8177" y="2372653"/>
                <a:ext cx="424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11840276-C133-4A22-9E72-2021DEDC2FA2}"/>
                  </a:ext>
                </a:extLst>
              </p14:cNvPr>
              <p14:cNvContentPartPr/>
              <p14:nvPr/>
            </p14:nvContentPartPr>
            <p14:xfrm>
              <a:off x="5751657" y="3266893"/>
              <a:ext cx="350640" cy="26244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11840276-C133-4A22-9E72-2021DEDC2F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2657" y="3258253"/>
                <a:ext cx="3682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DD483564-7859-43C0-A654-B003AE5FD85D}"/>
                  </a:ext>
                </a:extLst>
              </p14:cNvPr>
              <p14:cNvContentPartPr/>
              <p14:nvPr/>
            </p14:nvContentPartPr>
            <p14:xfrm>
              <a:off x="7214337" y="3630133"/>
              <a:ext cx="1300680" cy="734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DD483564-7859-43C0-A654-B003AE5FD8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337" y="3621133"/>
                <a:ext cx="13183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7E5D3ABF-71D4-4E60-A505-630A28FB689A}"/>
                  </a:ext>
                </a:extLst>
              </p14:cNvPr>
              <p14:cNvContentPartPr/>
              <p14:nvPr/>
            </p14:nvContentPartPr>
            <p14:xfrm>
              <a:off x="3540537" y="2412973"/>
              <a:ext cx="2239560" cy="142344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7E5D3ABF-71D4-4E60-A505-630A28FB68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1897" y="2404333"/>
                <a:ext cx="2257200" cy="144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그룹 70">
            <a:extLst>
              <a:ext uri="{FF2B5EF4-FFF2-40B4-BE49-F238E27FC236}">
                <a16:creationId xmlns:a16="http://schemas.microsoft.com/office/drawing/2014/main" id="{9F0B004E-A90E-43C3-98B2-FC2405765121}"/>
              </a:ext>
            </a:extLst>
          </p:cNvPr>
          <p:cNvGrpSpPr/>
          <p:nvPr/>
        </p:nvGrpSpPr>
        <p:grpSpPr>
          <a:xfrm>
            <a:off x="4180257" y="1867933"/>
            <a:ext cx="1614960" cy="2508840"/>
            <a:chOff x="4180257" y="1867933"/>
            <a:chExt cx="1614960" cy="25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8312B4E-6243-4BED-9CAE-1AC1D71D69BB}"/>
                    </a:ext>
                  </a:extLst>
                </p14:cNvPr>
                <p14:cNvContentPartPr/>
                <p14:nvPr/>
              </p14:nvContentPartPr>
              <p14:xfrm>
                <a:off x="4409577" y="1867933"/>
                <a:ext cx="1343160" cy="18464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8312B4E-6243-4BED-9CAE-1AC1D71D69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00577" y="1859293"/>
                  <a:ext cx="1360800" cy="18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8BFDEBC5-0BE9-4BF7-9EFF-D6D58BADEEF8}"/>
                    </a:ext>
                  </a:extLst>
                </p14:cNvPr>
                <p14:cNvContentPartPr/>
                <p14:nvPr/>
              </p14:nvContentPartPr>
              <p14:xfrm>
                <a:off x="5582817" y="3619693"/>
                <a:ext cx="178200" cy="1602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8BFDEBC5-0BE9-4BF7-9EFF-D6D58BADEEF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73817" y="3610693"/>
                  <a:ext cx="195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4061FF0-2FF7-4EBD-B737-AAE0B8D2BD05}"/>
                    </a:ext>
                  </a:extLst>
                </p14:cNvPr>
                <p14:cNvContentPartPr/>
                <p14:nvPr/>
              </p14:nvContentPartPr>
              <p14:xfrm>
                <a:off x="5633937" y="3971053"/>
                <a:ext cx="161280" cy="4057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4061FF0-2FF7-4EBD-B737-AAE0B8D2BD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25297" y="3962053"/>
                  <a:ext cx="1789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FF3B6E4-064C-4942-BC86-5774C7539ED5}"/>
                    </a:ext>
                  </a:extLst>
                </p14:cNvPr>
                <p14:cNvContentPartPr/>
                <p14:nvPr/>
              </p14:nvContentPartPr>
              <p14:xfrm>
                <a:off x="5648337" y="3775213"/>
                <a:ext cx="118800" cy="1209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FF3B6E4-064C-4942-BC86-5774C7539E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39337" y="3766213"/>
                  <a:ext cx="136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33416D5-2FB6-4D31-BE92-C272E8BBA393}"/>
                    </a:ext>
                  </a:extLst>
                </p14:cNvPr>
                <p14:cNvContentPartPr/>
                <p14:nvPr/>
              </p14:nvContentPartPr>
              <p14:xfrm>
                <a:off x="4180257" y="3599173"/>
                <a:ext cx="1291320" cy="5832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33416D5-2FB6-4D31-BE92-C272E8BBA3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71617" y="3590533"/>
                  <a:ext cx="13089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17ACA4F-1800-43B0-98ED-8049BDB99C1C}"/>
                    </a:ext>
                  </a:extLst>
                </p14:cNvPr>
                <p14:cNvContentPartPr/>
                <p14:nvPr/>
              </p14:nvContentPartPr>
              <p14:xfrm>
                <a:off x="5279337" y="4101733"/>
                <a:ext cx="235440" cy="2091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17ACA4F-1800-43B0-98ED-8049BDB99C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70697" y="4093093"/>
                  <a:ext cx="25308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79173E93-B816-457A-A41E-90ACB970FAF7}"/>
                  </a:ext>
                </a:extLst>
              </p14:cNvPr>
              <p14:cNvContentPartPr/>
              <p14:nvPr/>
            </p14:nvContentPartPr>
            <p14:xfrm>
              <a:off x="5712417" y="5978053"/>
              <a:ext cx="91440" cy="25380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79173E93-B816-457A-A41E-90ACB970FAF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03777" y="5969413"/>
                <a:ext cx="10908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F675C072-D001-4DC0-936A-B939B2289E79}"/>
              </a:ext>
            </a:extLst>
          </p:cNvPr>
          <p:cNvGrpSpPr/>
          <p:nvPr/>
        </p:nvGrpSpPr>
        <p:grpSpPr>
          <a:xfrm>
            <a:off x="4313457" y="4972933"/>
            <a:ext cx="1321920" cy="1208520"/>
            <a:chOff x="4313457" y="4972933"/>
            <a:chExt cx="1321920" cy="12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7063FB6-05D8-421E-9B16-5129E5083351}"/>
                    </a:ext>
                  </a:extLst>
                </p14:cNvPr>
                <p14:cNvContentPartPr/>
                <p14:nvPr/>
              </p14:nvContentPartPr>
              <p14:xfrm>
                <a:off x="4313457" y="4972933"/>
                <a:ext cx="1273680" cy="11113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7063FB6-05D8-421E-9B16-5129E50833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04817" y="4963933"/>
                  <a:ext cx="129132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19EE770B-3927-4385-A1E0-7B01B97CDCE2}"/>
                    </a:ext>
                  </a:extLst>
                </p14:cNvPr>
                <p14:cNvContentPartPr/>
                <p14:nvPr/>
              </p14:nvContentPartPr>
              <p14:xfrm>
                <a:off x="5427297" y="5984173"/>
                <a:ext cx="208080" cy="1972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9EE770B-3927-4385-A1E0-7B01B97CDCE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18297" y="5975533"/>
                  <a:ext cx="2257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6ACFFFF-5564-40EC-93ED-349E1C37B4B9}"/>
              </a:ext>
            </a:extLst>
          </p:cNvPr>
          <p:cNvGrpSpPr/>
          <p:nvPr/>
        </p:nvGrpSpPr>
        <p:grpSpPr>
          <a:xfrm>
            <a:off x="8451657" y="2041453"/>
            <a:ext cx="479880" cy="433800"/>
            <a:chOff x="8451657" y="2041453"/>
            <a:chExt cx="47988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EDE8A88D-D754-4ED0-95CF-A6B32BA57507}"/>
                    </a:ext>
                  </a:extLst>
                </p14:cNvPr>
                <p14:cNvContentPartPr/>
                <p14:nvPr/>
              </p14:nvContentPartPr>
              <p14:xfrm>
                <a:off x="8451657" y="2091133"/>
                <a:ext cx="59400" cy="8496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EDE8A88D-D754-4ED0-95CF-A6B32BA5750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42657" y="2082493"/>
                  <a:ext cx="77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EBF5617-A3D0-4397-B339-C1B003B05674}"/>
                    </a:ext>
                  </a:extLst>
                </p14:cNvPr>
                <p14:cNvContentPartPr/>
                <p14:nvPr/>
              </p14:nvContentPartPr>
              <p14:xfrm>
                <a:off x="8550657" y="2041453"/>
                <a:ext cx="25920" cy="2127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EBF5617-A3D0-4397-B339-C1B003B0567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42017" y="2032453"/>
                  <a:ext cx="43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1307911-78A2-44D4-8CBA-2A854AAD6CFB}"/>
                    </a:ext>
                  </a:extLst>
                </p14:cNvPr>
                <p14:cNvContentPartPr/>
                <p14:nvPr/>
              </p14:nvContentPartPr>
              <p14:xfrm>
                <a:off x="8477577" y="2264293"/>
                <a:ext cx="32760" cy="910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1307911-78A2-44D4-8CBA-2A854AAD6C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68577" y="2255293"/>
                  <a:ext cx="5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D9D7638-BA8B-4FB6-AD5C-1FF577062CD8}"/>
                    </a:ext>
                  </a:extLst>
                </p14:cNvPr>
                <p14:cNvContentPartPr/>
                <p14:nvPr/>
              </p14:nvContentPartPr>
              <p14:xfrm>
                <a:off x="8509977" y="2226853"/>
                <a:ext cx="131760" cy="126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D9D7638-BA8B-4FB6-AD5C-1FF577062C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01337" y="2217853"/>
                  <a:ext cx="149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66B42A0-5501-4300-8392-BB58B2356F5D}"/>
                    </a:ext>
                  </a:extLst>
                </p14:cNvPr>
                <p14:cNvContentPartPr/>
                <p14:nvPr/>
              </p14:nvContentPartPr>
              <p14:xfrm>
                <a:off x="8655777" y="2068813"/>
                <a:ext cx="108720" cy="184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66B42A0-5501-4300-8392-BB58B2356F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47137" y="2060173"/>
                  <a:ext cx="126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5D45524-012D-4D47-8E37-F58B81815BDF}"/>
                    </a:ext>
                  </a:extLst>
                </p14:cNvPr>
                <p14:cNvContentPartPr/>
                <p14:nvPr/>
              </p14:nvContentPartPr>
              <p14:xfrm>
                <a:off x="8756217" y="2130733"/>
                <a:ext cx="137880" cy="49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5D45524-012D-4D47-8E37-F58B81815B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47577" y="2122093"/>
                  <a:ext cx="155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830A84D-A263-4553-B4C8-243A78EB3855}"/>
                    </a:ext>
                  </a:extLst>
                </p14:cNvPr>
                <p14:cNvContentPartPr/>
                <p14:nvPr/>
              </p14:nvContentPartPr>
              <p14:xfrm>
                <a:off x="8814537" y="2092213"/>
                <a:ext cx="117000" cy="383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830A84D-A263-4553-B4C8-243A78EB38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05537" y="2083573"/>
                  <a:ext cx="13464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1D9CF0-CF28-412E-BA7B-D1D2DEFF6582}"/>
              </a:ext>
            </a:extLst>
          </p:cNvPr>
          <p:cNvGrpSpPr/>
          <p:nvPr/>
        </p:nvGrpSpPr>
        <p:grpSpPr>
          <a:xfrm>
            <a:off x="8659017" y="3402613"/>
            <a:ext cx="361440" cy="347040"/>
            <a:chOff x="8659017" y="3402613"/>
            <a:chExt cx="3614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4E676FD-F4F4-4027-ADA6-EBC760EC91A2}"/>
                    </a:ext>
                  </a:extLst>
                </p14:cNvPr>
                <p14:cNvContentPartPr/>
                <p14:nvPr/>
              </p14:nvContentPartPr>
              <p14:xfrm>
                <a:off x="8659017" y="3480733"/>
                <a:ext cx="56880" cy="64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4E676FD-F4F4-4027-ADA6-EBC760EC91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0017" y="3472093"/>
                  <a:ext cx="74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74EF763-F790-4D11-BD43-14E24C3AA3FA}"/>
                    </a:ext>
                  </a:extLst>
                </p14:cNvPr>
                <p14:cNvContentPartPr/>
                <p14:nvPr/>
              </p14:nvContentPartPr>
              <p14:xfrm>
                <a:off x="8762337" y="3402613"/>
                <a:ext cx="26640" cy="163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74EF763-F790-4D11-BD43-14E24C3AA3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53337" y="3393973"/>
                  <a:ext cx="44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04213DC-7547-4232-BD95-9B2BFC20D4BB}"/>
                    </a:ext>
                  </a:extLst>
                </p14:cNvPr>
                <p14:cNvContentPartPr/>
                <p14:nvPr/>
              </p14:nvContentPartPr>
              <p14:xfrm>
                <a:off x="8673777" y="3584773"/>
                <a:ext cx="48600" cy="921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04213DC-7547-4232-BD95-9B2BFC20D4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65137" y="3575773"/>
                  <a:ext cx="66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BC61CC5-A7F9-4451-BAE9-560034C81F1B}"/>
                    </a:ext>
                  </a:extLst>
                </p14:cNvPr>
                <p14:cNvContentPartPr/>
                <p14:nvPr/>
              </p14:nvContentPartPr>
              <p14:xfrm>
                <a:off x="8698257" y="3559573"/>
                <a:ext cx="88920" cy="170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BC61CC5-A7F9-4451-BAE9-560034C81F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89617" y="3550573"/>
                  <a:ext cx="106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3449F25-A1BD-4842-B6B8-02B10DF98046}"/>
                    </a:ext>
                  </a:extLst>
                </p14:cNvPr>
                <p14:cNvContentPartPr/>
                <p14:nvPr/>
              </p14:nvContentPartPr>
              <p14:xfrm>
                <a:off x="8859897" y="3453013"/>
                <a:ext cx="46800" cy="140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3449F25-A1BD-4842-B6B8-02B10DF9804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51257" y="3444373"/>
                  <a:ext cx="64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3FAFD6E-58CB-43A0-8837-1248D104AA72}"/>
                    </a:ext>
                  </a:extLst>
                </p14:cNvPr>
                <p14:cNvContentPartPr/>
                <p14:nvPr/>
              </p14:nvContentPartPr>
              <p14:xfrm>
                <a:off x="8909577" y="3455893"/>
                <a:ext cx="110880" cy="293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3FAFD6E-58CB-43A0-8837-1248D104AA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00577" y="3447253"/>
                  <a:ext cx="1285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1E217E-C668-4949-B806-484199798A85}"/>
              </a:ext>
            </a:extLst>
          </p:cNvPr>
          <p:cNvGrpSpPr/>
          <p:nvPr/>
        </p:nvGrpSpPr>
        <p:grpSpPr>
          <a:xfrm>
            <a:off x="8435817" y="4228093"/>
            <a:ext cx="299880" cy="142920"/>
            <a:chOff x="8435817" y="4228093"/>
            <a:chExt cx="29988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6B8C6F9-A5A3-4408-931F-7E5CE4EABD33}"/>
                    </a:ext>
                  </a:extLst>
                </p14:cNvPr>
                <p14:cNvContentPartPr/>
                <p14:nvPr/>
              </p14:nvContentPartPr>
              <p14:xfrm>
                <a:off x="8435817" y="4250413"/>
                <a:ext cx="290160" cy="51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6B8C6F9-A5A3-4408-931F-7E5CE4EABD3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27177" y="4241413"/>
                  <a:ext cx="307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BD022C6-0471-485F-AF8D-CEB0335083D4}"/>
                    </a:ext>
                  </a:extLst>
                </p14:cNvPr>
                <p14:cNvContentPartPr/>
                <p14:nvPr/>
              </p14:nvContentPartPr>
              <p14:xfrm>
                <a:off x="8674497" y="4228093"/>
                <a:ext cx="61200" cy="142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BD022C6-0471-485F-AF8D-CEB0335083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65857" y="4219453"/>
                  <a:ext cx="788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88F21FB-9E3E-4631-A1DA-5D0529595660}"/>
              </a:ext>
            </a:extLst>
          </p:cNvPr>
          <p:cNvGrpSpPr/>
          <p:nvPr/>
        </p:nvGrpSpPr>
        <p:grpSpPr>
          <a:xfrm>
            <a:off x="8903097" y="4130173"/>
            <a:ext cx="963000" cy="321120"/>
            <a:chOff x="8903097" y="4130173"/>
            <a:chExt cx="96300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572E2AB-D8BE-4394-8E10-BC4D1E9C42A8}"/>
                    </a:ext>
                  </a:extLst>
                </p14:cNvPr>
                <p14:cNvContentPartPr/>
                <p14:nvPr/>
              </p14:nvContentPartPr>
              <p14:xfrm>
                <a:off x="8903097" y="4179133"/>
                <a:ext cx="166320" cy="191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572E2AB-D8BE-4394-8E10-BC4D1E9C42A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94457" y="4170493"/>
                  <a:ext cx="183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39BCA97-0896-4B5C-8C38-1A2B5134CB5A}"/>
                    </a:ext>
                  </a:extLst>
                </p14:cNvPr>
                <p14:cNvContentPartPr/>
                <p14:nvPr/>
              </p14:nvContentPartPr>
              <p14:xfrm>
                <a:off x="9090297" y="4130173"/>
                <a:ext cx="112320" cy="95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39BCA97-0896-4B5C-8C38-1A2B5134CB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81657" y="4121533"/>
                  <a:ext cx="129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2F7D089-C281-4D22-AF62-ED5E579AEB38}"/>
                    </a:ext>
                  </a:extLst>
                </p14:cNvPr>
                <p14:cNvContentPartPr/>
                <p14:nvPr/>
              </p14:nvContentPartPr>
              <p14:xfrm>
                <a:off x="9071577" y="4285693"/>
                <a:ext cx="177480" cy="17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2F7D089-C281-4D22-AF62-ED5E579AEB3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62937" y="4277053"/>
                  <a:ext cx="195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1A0AF9B-1FCA-43BC-BA9C-D32A5169D153}"/>
                    </a:ext>
                  </a:extLst>
                </p14:cNvPr>
                <p14:cNvContentPartPr/>
                <p14:nvPr/>
              </p14:nvContentPartPr>
              <p14:xfrm>
                <a:off x="9073017" y="4350133"/>
                <a:ext cx="57600" cy="892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1A0AF9B-1FCA-43BC-BA9C-D32A5169D15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064017" y="4341133"/>
                  <a:ext cx="75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981B2EB-FE4B-44BF-83D3-A4CF1B4B791E}"/>
                    </a:ext>
                  </a:extLst>
                </p14:cNvPr>
                <p14:cNvContentPartPr/>
                <p14:nvPr/>
              </p14:nvContentPartPr>
              <p14:xfrm>
                <a:off x="9144657" y="4340413"/>
                <a:ext cx="71640" cy="828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981B2EB-FE4B-44BF-83D3-A4CF1B4B791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35657" y="4331773"/>
                  <a:ext cx="89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E1FA6EA6-4102-4CA7-92DE-442EA52C54F6}"/>
                    </a:ext>
                  </a:extLst>
                </p14:cNvPr>
                <p14:cNvContentPartPr/>
                <p14:nvPr/>
              </p14:nvContentPartPr>
              <p14:xfrm>
                <a:off x="9107217" y="4338253"/>
                <a:ext cx="74160" cy="29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E1FA6EA6-4102-4CA7-92DE-442EA52C54F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98217" y="4329253"/>
                  <a:ext cx="91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11BDC85-98E2-4077-BA3E-840F56F0361B}"/>
                    </a:ext>
                  </a:extLst>
                </p14:cNvPr>
                <p14:cNvContentPartPr/>
                <p14:nvPr/>
              </p14:nvContentPartPr>
              <p14:xfrm>
                <a:off x="9295857" y="4141693"/>
                <a:ext cx="102240" cy="2257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11BDC85-98E2-4077-BA3E-840F56F0361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86857" y="4132693"/>
                  <a:ext cx="119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B9906D4-2170-48A6-B1F0-ED707C70AD8C}"/>
                    </a:ext>
                  </a:extLst>
                </p14:cNvPr>
                <p14:cNvContentPartPr/>
                <p14:nvPr/>
              </p14:nvContentPartPr>
              <p14:xfrm>
                <a:off x="9294057" y="4362013"/>
                <a:ext cx="120960" cy="23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B9906D4-2170-48A6-B1F0-ED707C70AD8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85057" y="4353013"/>
                  <a:ext cx="138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EDFE01C-7AAD-4BAC-BB5A-9ABA8ACECE15}"/>
                    </a:ext>
                  </a:extLst>
                </p14:cNvPr>
                <p14:cNvContentPartPr/>
                <p14:nvPr/>
              </p14:nvContentPartPr>
              <p14:xfrm>
                <a:off x="9468657" y="4207573"/>
                <a:ext cx="102960" cy="2437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EDFE01C-7AAD-4BAC-BB5A-9ABA8ACECE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60017" y="4198933"/>
                  <a:ext cx="120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B5E33AA-9D4F-4899-A46E-66B8FBAF93EB}"/>
                    </a:ext>
                  </a:extLst>
                </p14:cNvPr>
                <p14:cNvContentPartPr/>
                <p14:nvPr/>
              </p14:nvContentPartPr>
              <p14:xfrm>
                <a:off x="9586377" y="4169413"/>
                <a:ext cx="120960" cy="1134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B5E33AA-9D4F-4899-A46E-66B8FBAF93E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77377" y="4160413"/>
                  <a:ext cx="138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A4D7D55-7573-4428-8703-6C8C8E3986E2}"/>
                    </a:ext>
                  </a:extLst>
                </p14:cNvPr>
                <p14:cNvContentPartPr/>
                <p14:nvPr/>
              </p14:nvContentPartPr>
              <p14:xfrm>
                <a:off x="9575937" y="4297573"/>
                <a:ext cx="290160" cy="152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A4D7D55-7573-4428-8703-6C8C8E3986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67297" y="4288933"/>
                  <a:ext cx="3078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31A1962-4D91-43E3-BA38-9FC95FFCB060}"/>
              </a:ext>
            </a:extLst>
          </p:cNvPr>
          <p:cNvGrpSpPr/>
          <p:nvPr/>
        </p:nvGrpSpPr>
        <p:grpSpPr>
          <a:xfrm>
            <a:off x="8106777" y="5939173"/>
            <a:ext cx="2214720" cy="461520"/>
            <a:chOff x="8106777" y="5939173"/>
            <a:chExt cx="221472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A41ADDF-5F19-4DB4-BBAB-0DB972FA06B2}"/>
                    </a:ext>
                  </a:extLst>
                </p14:cNvPr>
                <p14:cNvContentPartPr/>
                <p14:nvPr/>
              </p14:nvContentPartPr>
              <p14:xfrm>
                <a:off x="8106777" y="6118093"/>
                <a:ext cx="371880" cy="435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A41ADDF-5F19-4DB4-BBAB-0DB972FA06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97777" y="6109453"/>
                  <a:ext cx="389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399F3E5-E16E-422F-A8BF-158DF32DFA05}"/>
                    </a:ext>
                  </a:extLst>
                </p14:cNvPr>
                <p14:cNvContentPartPr/>
                <p14:nvPr/>
              </p14:nvContentPartPr>
              <p14:xfrm>
                <a:off x="8395857" y="6077053"/>
                <a:ext cx="123480" cy="1519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399F3E5-E16E-422F-A8BF-158DF32DFA0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86857" y="6068413"/>
                  <a:ext cx="141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0D93AB8-D6F8-4566-AFD1-18733E48F380}"/>
                    </a:ext>
                  </a:extLst>
                </p14:cNvPr>
                <p14:cNvContentPartPr/>
                <p14:nvPr/>
              </p14:nvContentPartPr>
              <p14:xfrm>
                <a:off x="8571897" y="6039613"/>
                <a:ext cx="118080" cy="141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0D93AB8-D6F8-4566-AFD1-18733E48F3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62897" y="6030613"/>
                  <a:ext cx="135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3F5198D-E7E3-44EC-AA4E-1F39C29CDCF2}"/>
                    </a:ext>
                  </a:extLst>
                </p14:cNvPr>
                <p14:cNvContentPartPr/>
                <p14:nvPr/>
              </p14:nvContentPartPr>
              <p14:xfrm>
                <a:off x="8635617" y="6081733"/>
                <a:ext cx="73800" cy="640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3F5198D-E7E3-44EC-AA4E-1F39C29CDCF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26617" y="6072733"/>
                  <a:ext cx="91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953741D-CA3A-4CA2-9816-181690D8E206}"/>
                    </a:ext>
                  </a:extLst>
                </p14:cNvPr>
                <p14:cNvContentPartPr/>
                <p14:nvPr/>
              </p14:nvContentPartPr>
              <p14:xfrm>
                <a:off x="8732097" y="5994973"/>
                <a:ext cx="81360" cy="124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953741D-CA3A-4CA2-9816-181690D8E20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23457" y="5986333"/>
                  <a:ext cx="99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D237DD7-3A8E-4209-BD95-0EA84C932CDA}"/>
                    </a:ext>
                  </a:extLst>
                </p14:cNvPr>
                <p14:cNvContentPartPr/>
                <p14:nvPr/>
              </p14:nvContentPartPr>
              <p14:xfrm>
                <a:off x="8621577" y="6214573"/>
                <a:ext cx="106200" cy="986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D237DD7-3A8E-4209-BD95-0EA84C932CD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12937" y="6205933"/>
                  <a:ext cx="123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2231021-9C00-4257-B4D2-3ACA00A11FBD}"/>
                    </a:ext>
                  </a:extLst>
                </p14:cNvPr>
                <p14:cNvContentPartPr/>
                <p14:nvPr/>
              </p14:nvContentPartPr>
              <p14:xfrm>
                <a:off x="8836137" y="6065893"/>
                <a:ext cx="131760" cy="189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2231021-9C00-4257-B4D2-3ACA00A11FB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27137" y="6057253"/>
                  <a:ext cx="149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58E09E8-4A34-4F41-BB15-DE6099124ACE}"/>
                    </a:ext>
                  </a:extLst>
                </p14:cNvPr>
                <p14:cNvContentPartPr/>
                <p14:nvPr/>
              </p14:nvContentPartPr>
              <p14:xfrm>
                <a:off x="9000297" y="6025213"/>
                <a:ext cx="26280" cy="3085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58E09E8-4A34-4F41-BB15-DE6099124A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991297" y="6016213"/>
                  <a:ext cx="43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09DE96F-47B0-4815-82F9-31BE92CDE0A1}"/>
                    </a:ext>
                  </a:extLst>
                </p14:cNvPr>
                <p14:cNvContentPartPr/>
                <p14:nvPr/>
              </p14:nvContentPartPr>
              <p14:xfrm>
                <a:off x="9144657" y="5977693"/>
                <a:ext cx="67320" cy="1789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09DE96F-47B0-4815-82F9-31BE92CDE0A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36017" y="5968693"/>
                  <a:ext cx="84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4841AEB-7583-4234-BD18-311D10F9A52A}"/>
                    </a:ext>
                  </a:extLst>
                </p14:cNvPr>
                <p14:cNvContentPartPr/>
                <p14:nvPr/>
              </p14:nvContentPartPr>
              <p14:xfrm>
                <a:off x="9082377" y="6185413"/>
                <a:ext cx="193320" cy="2152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4841AEB-7583-4234-BD18-311D10F9A52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073737" y="6176773"/>
                  <a:ext cx="210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557C8BA-9F87-40AA-BC78-78139CCBA3BD}"/>
                    </a:ext>
                  </a:extLst>
                </p14:cNvPr>
                <p14:cNvContentPartPr/>
                <p14:nvPr/>
              </p14:nvContentPartPr>
              <p14:xfrm>
                <a:off x="9401697" y="6035653"/>
                <a:ext cx="172800" cy="2095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557C8BA-9F87-40AA-BC78-78139CCBA3B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92697" y="6027013"/>
                  <a:ext cx="190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0501676-BA82-4BF7-83E9-5973E2F0E601}"/>
                    </a:ext>
                  </a:extLst>
                </p14:cNvPr>
                <p14:cNvContentPartPr/>
                <p14:nvPr/>
              </p14:nvContentPartPr>
              <p14:xfrm>
                <a:off x="9596817" y="5939173"/>
                <a:ext cx="104400" cy="1296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0501676-BA82-4BF7-83E9-5973E2F0E60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87817" y="5930533"/>
                  <a:ext cx="122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CEA42F44-3B20-4301-9CFC-7560D059A5ED}"/>
                    </a:ext>
                  </a:extLst>
                </p14:cNvPr>
                <p14:cNvContentPartPr/>
                <p14:nvPr/>
              </p14:nvContentPartPr>
              <p14:xfrm>
                <a:off x="9569097" y="6124213"/>
                <a:ext cx="144000" cy="104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CEA42F44-3B20-4301-9CFC-7560D059A5E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560457" y="6115573"/>
                  <a:ext cx="161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EB1A344B-EE96-488B-9789-F27D76A12612}"/>
                    </a:ext>
                  </a:extLst>
                </p14:cNvPr>
                <p14:cNvContentPartPr/>
                <p14:nvPr/>
              </p14:nvContentPartPr>
              <p14:xfrm>
                <a:off x="9566577" y="6202333"/>
                <a:ext cx="141120" cy="1245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EB1A344B-EE96-488B-9789-F27D76A126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57937" y="6193693"/>
                  <a:ext cx="158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E94EA716-CE70-41E8-9CC0-A4D0EB72A004}"/>
                    </a:ext>
                  </a:extLst>
                </p14:cNvPr>
                <p14:cNvContentPartPr/>
                <p14:nvPr/>
              </p14:nvContentPartPr>
              <p14:xfrm>
                <a:off x="9711297" y="5994973"/>
                <a:ext cx="90360" cy="183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E94EA716-CE70-41E8-9CC0-A4D0EB72A00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02297" y="5986333"/>
                  <a:ext cx="108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C619A46-2B72-4B46-90EF-E313D594DA5E}"/>
                    </a:ext>
                  </a:extLst>
                </p14:cNvPr>
                <p14:cNvContentPartPr/>
                <p14:nvPr/>
              </p14:nvContentPartPr>
              <p14:xfrm>
                <a:off x="9752337" y="6007573"/>
                <a:ext cx="402840" cy="2754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C619A46-2B72-4B46-90EF-E313D594DA5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43697" y="5998933"/>
                  <a:ext cx="420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26842E6-2AEF-418E-8182-F0F52F7C4808}"/>
                    </a:ext>
                  </a:extLst>
                </p14:cNvPr>
                <p14:cNvContentPartPr/>
                <p14:nvPr/>
              </p14:nvContentPartPr>
              <p14:xfrm>
                <a:off x="10011897" y="6156613"/>
                <a:ext cx="309600" cy="1152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26842E6-2AEF-418E-8182-F0F52F7C480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03257" y="6147973"/>
                  <a:ext cx="327240" cy="13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223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C2E9FC5-6BAC-42E4-856A-5423EE6E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509587"/>
            <a:ext cx="5810250" cy="5838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3AB1E6D-C42F-4133-80EA-8388EDA085DD}"/>
                  </a:ext>
                </a:extLst>
              </p14:cNvPr>
              <p14:cNvContentPartPr/>
              <p14:nvPr/>
            </p14:nvContentPartPr>
            <p14:xfrm>
              <a:off x="3119895" y="679290"/>
              <a:ext cx="1234080" cy="554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3AB1E6D-C42F-4133-80EA-8388EDA085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0895" y="670290"/>
                <a:ext cx="1251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67925FA-7D93-4885-9AFC-9562B6E61E24}"/>
                  </a:ext>
                </a:extLst>
              </p14:cNvPr>
              <p14:cNvContentPartPr/>
              <p14:nvPr/>
            </p14:nvContentPartPr>
            <p14:xfrm>
              <a:off x="3902535" y="3293610"/>
              <a:ext cx="1300680" cy="54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67925FA-7D93-4885-9AFC-9562B6E61E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3535" y="3284970"/>
                <a:ext cx="13183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60E4239-EF45-4FB4-B2D7-0A296311B560}"/>
                  </a:ext>
                </a:extLst>
              </p14:cNvPr>
              <p14:cNvContentPartPr/>
              <p14:nvPr/>
            </p14:nvContentPartPr>
            <p14:xfrm>
              <a:off x="4248495" y="4465050"/>
              <a:ext cx="651240" cy="795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60E4239-EF45-4FB4-B2D7-0A296311B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9495" y="4456410"/>
                <a:ext cx="6688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2A81956-364A-4133-91B5-E6C4FAE5B161}"/>
                  </a:ext>
                </a:extLst>
              </p14:cNvPr>
              <p14:cNvContentPartPr/>
              <p14:nvPr/>
            </p14:nvContentPartPr>
            <p14:xfrm>
              <a:off x="3984255" y="5728650"/>
              <a:ext cx="835200" cy="56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2A81956-364A-4133-91B5-E6C4FAE5B1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5255" y="5720010"/>
                <a:ext cx="8528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9DB5F1A-CA2E-4D16-A3EE-DB6FD54CC2FD}"/>
                  </a:ext>
                </a:extLst>
              </p14:cNvPr>
              <p14:cNvContentPartPr/>
              <p14:nvPr/>
            </p14:nvContentPartPr>
            <p14:xfrm>
              <a:off x="4971015" y="1720410"/>
              <a:ext cx="1799280" cy="720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9DB5F1A-CA2E-4D16-A3EE-DB6FD54CC2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62375" y="1711770"/>
                <a:ext cx="181692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47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14</cp:revision>
  <dcterms:created xsi:type="dcterms:W3CDTF">2021-05-11T12:37:43Z</dcterms:created>
  <dcterms:modified xsi:type="dcterms:W3CDTF">2023-05-02T04:44:27Z</dcterms:modified>
</cp:coreProperties>
</file>