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72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1:55.7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563 499 3812,'0'0'-10,"8"14"3395,-19-10 270,8-4-2251,-31 5 3796,22-4-4906,1 1 0,0 0-1,-21 7 1,-33 6 597,44-14-604,0-1 1,0-1 0,0-1-1,1 0 1,-1-2-1,0-1 1,1 0 0,0-1-1,0-1 1,1-2-1,0 1 1,0-2 0,1-1-1,0 0 1,-19-16-1,32 22-232,0 0 0,0 0 0,1 0-1,0-1 1,0 1 0,0-1 0,0 0-1,1 0 1,0 0 0,0-1-1,1 1 1,0-1 0,0 1 0,0-1-1,1 0 1,0 0 0,0 0-1,1 0 1,0 1 0,0-1 0,1 0-1,-1 0 1,1 0 0,3-9-1,1 2 47,0 0-1,1 0 0,1 1 1,0 0-1,0 0 0,2 1 1,-1 0-1,1 0 0,1 1 1,12-11-1,-8 9-169,0 0-1,1 1 1,1 0-1,0 2 1,1 0-1,0 1 1,0 0-1,1 1 1,0 1-1,0 1 1,1 1-1,0 0 1,24-2-1,-30 6 23,0 0 1,-1 2-1,1-1 0,0 1 0,-1 1 1,1 0-1,-1 1 0,0 0 0,0 1 1,0 1-1,0 0 0,-1 0 0,1 1 0,-1 0 1,-1 1-1,1 1 0,-1-1 0,-1 1 1,1 1-1,-1 0 0,10 13 0,-14-15-16,-1 0 0,1 1-1,-1-1 1,0 1 0,-1-1-1,0 1 1,0 0 0,-1 1 0,0-1-1,0 0 1,-1 0 0,0 1-1,0-1 1,-1 1 0,0-1 0,-1 1-1,0-1 1,0 1 0,-1-1-1,0 0 1,0 0 0,-6 14-1,-4 5-656,-1-1-1,0-1 0,-2 0 0,-1-1 0,-27 31 0,-7-7-2462,13-15-174,24-20 1395,0-2 1,-1 0-1,-19 12 0,9-5-1332,22-17 3201,0-1-1,0 0 1,0 0-1,0 0 1,0 0 0,0 0-1,0 0 1,-1 0-1,1-1 1,0 1-1,-3-2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2:16.0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125 72 4036,'0'1'110,"0"0"0,0 0 0,0-1 0,0 1 0,0 0 0,0 0 0,0 0 0,0 0 0,0 0 0,-1 0 0,1-1 0,0 1 0,0 0 0,-1 0 0,1 0 0,-1-1 0,1 1 0,-1 0 0,1-1 0,-1 1 0,1 0 0,-1-1 0,1 1 0,-1 0 0,0-1 0,1 1 0,-1-1 0,0 1 0,0-1 0,1 0 0,-1 1 0,0-1 0,0 0 0,0 1 0,0-1 0,1 0 0,-1 0 0,0 0 0,0 0 1,0 0-1,0 0 0,0 0 0,1 0 0,-1 0 0,-1-1 0,-7 6 1027,-15 24-1027,13-18-310,1 0-1,1 1 1,0 0 0,-13 26-1,21-37 196,0 0-1,1 0 1,-1 1 0,1-1-1,-1 0 1,1 1 0,-1-1-1,1 0 1,0 1 0,0-1-1,0 0 1,0 1 0,0-1-1,0 1 1,0-1-1,0 0 1,0 1 0,1-1-1,-1 0 1,1 1 0,0 1-1,0-2 45,0-1 0,0 1-1,0 0 1,0-1 0,-1 1-1,1-1 1,0 1 0,1-1-1,-1 0 1,0 1 0,0-1 0,0 0-1,0 0 1,0 0 0,0 0-1,0 0 1,0 0 0,0 0-1,0 0 1,2 0 0,5-2 492,0 0 1,0 0-1,0-1 1,15-7 0,-17 7 23,0 0-1,0 0 1,0-1 0,0 0 0,-1-1 0,0 1 0,9-10 0,-12 12-226,-1-1-1,1 1 1,-1 0 0,1 0 0,-1-1 0,0 1 0,0-1 0,0 1 0,0-1 0,-1 0 0,1 1 0,-1-1-1,1 0 1,-1 1 0,0-1 0,0 0 0,0 0 0,-1 1 0,1-1 0,-1 0 0,-1-4 0,1 4-462,-1 0 1,1 0 0,-1 0 0,0 1-1,0-1 1,0 1 0,-1-1-1,1 1 1,0 0 0,-1 0-1,0 0 1,1 0 0,-1 1 0,-3-2-1,-13-10-4352,3-3-3769,13 12 6989,-5-6-370,6-5-3365,2-21 3254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2:16.4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12556,'0'3'3566,"2"14"-3829,0-1 0,1 0 0,0 1 0,7 16 1,9 42 1416,-3 67-3298,-16-51-6891,1-67 5944,-1-23 3021,0-1-1,-1 1 1,1-1-1,0 1 1,-1 0-1,1-1 1,0 1-1,-1-1 1,1 0-1,-1 1 1,1-1-1,-1 1 1,1-1-1,-1 0 1,1 1-1,-1-1 1,1 0-1,-1 1 1,0-1-1,1 0 1,-1 0-1,0 0 1,0 1-1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2:16.8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0 4933,'10'25'2882,"-25"-30"898,20 25-3556,-5-3-288,7 5 0,0 3 0,-7 5 64,8 3 0,-8 2 64,0-1-224,0-1-417,0-11-1088,12 16-1186,-31-38 64,31 22-95,-27-39 2113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2:17.1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240 0 9577,'0'5'2797,"0"4"-3323,1 23-148,-2 0-1,-1 0 0,-1 0 1,-14 52-1,15-77 747,0 0 0,-1 0-1,0 0 1,0 0 0,-1-1 0,0 1-1,0-1 1,0 0 0,-1 0-1,0-1 1,-9 9 0,10-11-7,-1 0 0,1 0 0,-1-1 1,0 0-1,0 0 0,0 0 0,0 0 1,-1-1-1,1 1 0,0-2 0,-1 1 1,1 0-1,0-1 0,-1 0 0,1 0 1,-1-1-1,1 0 0,-6-1 0,8 2 212,-1-1-1,1 0 1,0 0-1,0 0 1,0 0-1,0-1 1,0 1-1,0-1 1,0 0-1,0 0 1,1 0-1,-1 0 1,1 0-1,0-1 1,-1 1-1,1-1 1,0 1-1,0-1 1,1 0-1,-1 0 0,0 0 1,1 0-1,-2-4 1,3 6-255,0 0 0,0 1 0,0-1 0,0 0 0,0 0 0,0 1 0,0-1 0,0 0 0,0 0 0,0 1 0,1-1 0,-1 0 0,0 0 0,1 1 0,-1-1 0,0 0 0,1 1 0,-1-1 0,1 0 0,-1 1 0,1-1 0,-1 1 0,1-1 0,-1 1 0,1-1 0,-1 1 0,1-1 0,0 1 0,0-1 0,23-8 145,94 3-2467,-96 3-1135,-20 3 2984,-1 0 0,1 0 0,0 0 1,-1 0-1,1-1 0,0 1 0,-1-1 0,1 1 0,-1-1 0,1 0 0,-1 1 1,1-1-1,-1 0 0,1 0 0,-1 0 0,0 0 0,1 0 0,-1-1 0,0 1 1,1-2-1,-2-15-2384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2:17.6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 0 12364,'17'8'8392,"-13"-9"-8259,-3 1-145,1-1-1,-1 1 1,1-1-1,0 1 1,-1 0-1,1 0 1,0 0-1,-1 0 1,1 0-1,0 0 1,-1 0-1,1 0 1,0 1-1,-1-1 1,1 1-1,0-1 0,-1 1 1,1-1-1,-1 1 1,1 0-1,-1 0 1,0 0-1,1 0 1,-1 0-1,0 0 1,1 0-1,-1 1 1,1 1-1,2 1-174,0 0 1,0 0-1,0 0 0,0 1 1,-1-1-1,0 1 0,0 0 1,0 0-1,-1 0 0,0 1 1,0-1-1,0 1 0,-1-1 1,1 1-1,-1-1 0,-1 1 0,1 0 1,-1-1-1,0 1 0,0 0 1,0 0-1,-1-1 0,0 1 1,0 0-1,-1-1 0,0 1 1,1-1-1,-6 10 0,-3 4 322,0-1 0,-1 0 1,0-1-1,-2 0 0,0-1 0,-22 21 0,33-35-148,-1 1 0,1-1 0,0 1 0,0 0 1,0-1-1,1 1 0,-1 0 0,1 0 0,-1 0 0,0 4 0,2-6 6,-1 0-1,1-1 0,0 1 0,0 0 1,0 0-1,0 0 0,0-1 0,1 1 1,-1 0-1,0 0 0,0 0 0,0-1 0,1 1 1,-1 0-1,0 0 0,1-1 0,-1 1 1,1 0-1,-1-1 0,0 1 0,2 1 1,0-1 0,0 0 1,0 0-1,0 0 1,0 0 0,0 0-1,0 0 1,0 0 0,0 0-1,0-1 1,0 1 0,1-1-1,2 0 1,40 2-2430,-44-2 2274,-1-1 1,1 1-1,-1 0 0,1 0 1,-1 0-1,1 0 1,-1-1-1,0 1 1,1 0-1,-1-1 0,1 1 1,-1 0-1,0-1 1,1 1-1,-1 0 0,0-1 1,1 1-1,-1-1 1,0 1-1,0-1 1,1 1-1,-1 0 0,0-1 1,0 1-1,0-1 1,0 1-1,1-2 0,1-4-1520,10-24-4575,-12 29 6212,1 0 1,-1 0-1,1 0 0,0 0 0,-1 0 0,1 0 0,0 0 0,-1 1 0,1-1 0,0 0 0,0 1 1,0-1-1,0 0 0,0 1 0,0-1 0,1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2:18.5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 33 9801,'6'2'3321,"37"7"-1238,7-7-8848,-47-2 5094,-5 3-591,0 0 2279,-1 1 1,1-1-1,-1 0 0,1-1 0,-1 1 1,0 0-1,0-1 0,0 0 1,-6 4-1,0 0 278,-59 57 3896,65-59-3203,3-3-915,0-1 1,0 1-1,0 0 1,1 0 0,-1-1-1,0 1 1,0 0 0,1 0-1,-1-1 1,1 1-1,-1 0 1,0-1 0,1 1-1,-1 0 1,1-1-1,0 1 1,-1-1 0,1 1-1,-1-1 1,1 1-1,0-1 1,0 1 0,-1-1-1,1 0 1,0 1 0,-1-1-1,1 0 1,1 1-1,29-4-553,-25 1 139,1 0 0,-1-1 0,0 0 0,0 0 0,-1 0 0,1-1 0,-1 0-1,1 0 1,5-6 0,-5 4 342,0-1-1,0 0 1,-1 0 0,0-1-1,0 1 1,4-11-1,-7 12 548,0 1 0,0-1 0,-1 0 0,0 1 0,0-1 0,-1 0 0,1-9 4068,-1 13-3597,0 1-938,-1 1 1,1 0-1,0-1 0,0 1 0,0-1 0,0 1 0,0 0 1,0-1-1,0 1 0,0-1 0,0 1 0,0 0 0,0-1 1,0 1-1,0-1 0,0 1 0,1 0 0,-1-1 0,0 1 1,0-1-1,0 1 0,1 0 0,-1-1 0,0 1 0,0 0 1,1-1-1,-1 1 0,0 0 0,1-1 0,1 3-54,1 0-1,-1 0 1,0 0-1,1 1 1,-1-1-1,0 0 1,0 1-1,-1 0 1,1-1 0,0 1-1,-1 0 1,0 0-1,0 0 1,1 0-1,-2 0 1,1 0-1,0 0 1,-1 0-1,1 0 1,-1 0-1,0 0 1,0 1-1,-1 4 1,1 13-376,-1 0-1,-6 28 1,2-27 379,-1-1 0,-1 0-1,-1 0 1,-1-1 0,-16 26 0,-8 20 709,32-64-627,1-1-93,1 0-1,-1 1 0,0-1 0,0 0 1,1 0-1,-1 0 0,1-1 0,-1 1 0,1 0 1,-1 0-1,1 0 0,0 0 0,-1 0 0,1-1 1,0 1-1,1 1 0,3-2 26,-1 0 1,1 0-1,-1 1 0,1 0 0,-1 0 1,1 0-1,-1 0 0,0 1 0,0-1 1,1 1-1,-1 0 0,0 0 0,0 1 1,-1-1-1,1 1 0,-1 0 0,1 0 1,3 4-1,-3-2 25,0 1-1,0 0 1,-1 0-1,1 0 1,-1 0-1,-1 1 1,1-1-1,-1 1 1,0 0-1,2 13 1,-3-8-227,0 1 0,0-1 1,-1 0-1,-1 1 0,0-1 0,0 0 1,-2 1-1,1-1 0,-2 0 0,1-1 0,-1 1 1,-1 0-1,-6 10 0,5-10-989,-1-1-1,0 0 1,-1-1 0,0 0-1,0 0 1,-1 0 0,0-1-1,-1-1 1,0 1-1,0-2 1,-1 1 0,0-1-1,-11 5 1,14-9 293,0-1 0,0 0 0,0 0 0,-13 0 1,20-2 819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2:38.7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 74 3107,'-10'-9'3266,"23"16"3787,-23-16-2069,5 4-1009,-5 4-4286,-5 31 274,14-15-23,1-6-16,0 0 0,0 0 0,1 0 0,3 15 0,-4-22 54,1 1 1,0-1 0,-1 0 0,1 1 0,1-1 0,-1 0 0,0 0 0,0 0 0,1 0 0,-1 0 0,1 0 0,0 0 0,-1 0 0,1 0 0,0-1 0,0 1 0,0-1 0,1 1 0,-1-1 0,0 0 0,0 0 0,4 1 0,-2 1 7,31 0-41,-26-2 55,5-4-17,23-21-116,-32 21 256,-1 0-1,0-1 0,0 0 1,0 1-1,0-1 0,0-1 1,-1 1-1,0 0 0,0-1 1,0 0-1,0 1 0,3-9 1,-6 9 74,1 1 1,-1-1 0,1 0 0,-1 0 0,0 1-1,0-1 1,-1 0 0,1 1 0,-1-1 0,0 0-1,0 1 1,0-1 0,0 1 0,-1-1 0,1 1-1,-1 0 1,0-1 0,0 1 0,0 0-1,0 0 1,-4-3 0,3 3-122,0-1 1,-1 1-1,0 0 1,0 0-1,0 0 0,0 0 1,-1 1-1,1-1 1,-9-2-1,-23-6-3125,33 11 497,-17 5-4225,16-4 3173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2:39.7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 0 7495,'-5'7'14793,"1"14"-13306,1 10-1394,14 20-300,-7-32 219,0 0 0,2 36 0,-2-40 974,18 11-16538,-21-24 15000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2:26.3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7623,'0'1'316,"1"-1"0,-1 1 0,1 0 0,0 0 0,-1 0 0,1-1 0,0 1 0,-1 0 0,1-1 0,0 1 0,0 0 0,0-1 0,0 1 0,0-1 0,-1 1 0,1-1 0,0 0 0,0 1 0,0-1 0,0 0 0,0 0 0,0 0 0,0 0 0,0 0 0,0 0 0,0 0 0,0 0 0,0 0 0,0 0 0,2-1 0,18 0-113,-8 1-169,1 0-1,-1 2 1,0 0-1,0 0 1,0 1-1,18 7 1,-30-10-448,0 1 0,1 0 0,-1 0 0,0 0 0,0 0 1,0 0-1,1 0 0,-1 0 0,0 0 0,-1 1 0,1-1 0,0 0 0,0 1 0,0-1 1,-1 0-1,1 1 0,-1-1 0,1 1 0,-1-1 0,1 1 0,-1-1 0,0 1 0,0-1 0,0 1 1,0-1-1,0 1 0,0 0 0,0-1 0,-1 1 0,1-1 0,-1 3 0,-17 3-2938,10 13 2092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2:26.7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56 5349,'11'1'576,"-1"-2"-1,1 0 1,0 0-1,-1-1 1,0 0-1,1-1 1,-1 0-1,0 0 1,13-8-1,-8 5-227,0 1 1,0 0-1,25-5 0,-31 9 23,0-1 0,1 2 0,-1-1 0,0 1 0,1 1 0,-1 0 0,10 2 0,-14-2-104,-5 0-292,1-1 0,-1 0 0,1 0 0,-1 0 0,1 0 0,-1 1 0,1-1 0,-1 0 0,1 0 0,-1 1-1,1-1 1,-1 0 0,1 1 0,-1-1 0,0 1 0,1-1 0,-1 0 0,1 1 0,-1-1 0,0 1 0,0-1 0,1 1 0,-1-1 0,0 1 0,0 0-1,0-1 1,1 1 0,-1-1 0,0 1 0,0-1 0,0 1 0,0-1 0,0 1 0,0 0 0,0-1 0,0 1 0,0-1 0,-1 1 0,1-1 0,0 1-1,0-1 1,0 1 0,-1-1 0,1 1 0,-1 0 0,-8 22-978,-4-8 476,-1-1 1,0 0 0,-1-1-1,0-1 1,-1 0 0,-1-1-1,-33 17 1,0 2-554,48-29 763,0 1 0,0-1 1,0 0-1,0 1 0,-1-1 0,1 0 0,-1 0 0,1-1 0,-1 1 0,1 0 1,-1-1-1,1 0 0,-5 1 0,8-5-1439,9-16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1:56.7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 10250,'0'0'9646,"21"10"-9123,0-8-48,0 0 0,0-1-1,-1 0 1,31-5 0,17 1-526,97-3-5073,-17 1-4534,-88 6 5456,-15-10 444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2:27.1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 7559,'4'-1'532,"0"0"0,0 0 0,1 1 0,-1-1 0,0 1 1,0 0-1,0 0 0,1 1 0,-1 0 0,0-1 0,0 1 0,0 0 0,0 1 0,5 2 0,-6-2-116,0 1-186,-2-2-210,2 1-90,-1 0 0,0 1 1,0-1-1,0 1 0,0 0 0,0-1 0,0 1 0,2 6 1,-3-7-219,-1-1 1,0 1 0,1 0 0,-1-1-1,0 1 1,0 0 0,0-1-1,0 1 1,-1 0 0,1-1 0,0 1-1,-1-1 1,1 1 0,-1 0-1,0 1 1,-5 11-3015,2-9 598,-7-1 751,-19 8-1053,28-11 3005,1-1 0,0 1 0,0 0 0,0 0 0,0-1 0,0 1 0,0 0-1,0 0 1,0 0 0,0 0 0,1 0 0,-1 0 0,0 0 0,0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2:27.4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70 7815,'60'-6'6800,"31"-17"-5461,-20 3-963,46 2-339,-69 15-5663</inkml:trace>
  <inkml:trace contextRef="#ctx0" brushRef="#br0" timeOffset="1">276 4 7175,'3'38'7304,"-3"-17"-7594,8 62 2,-3-49-4520,-3-12-2374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2:27.8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70 7495,'18'-5'5260,"15"-15"-4243,-6 3-418,-16 12 39,0 1 0,0 0 0,1 0 0,-1 1 0,1 0 0,-1 1-1,22-1 1,-31 3-584,-1 4-198,0 4-44,0 0 0,-1 0 1,-1 0-1,1 0 1,-1 0-1,0 0 0,-1 0 1,0 0-1,0-1 1,-1 1-1,0-1 0,0 0 1,-8 12-1,-3-6-2102,4-5-849,5 1 946,4-7 1700,0 0 0,1-1 0,-1 1 0,0-1 0,0 1 0,1-1 0,-1 1 0,-1-1-1,1 0 1,0 1 0,0-1 0,0 0 0,-1 0 0,1 0 0,0 0 0,-3 1 0,-13-6-260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2:28.2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0 5990,'0'0'8968,"-2"1"-9084,-17 8 9585,15-2-8140,12 125-2292,-2 44-1757,-4-130 1005,-1-40 1195,-1 0 0,0 1 0,0-1 1,0 0-1,0 1 0,-1-1 0,0 0 0,-1 0 0,-2 7 1,3-10-76,0-1 0,0 0 0,0 1 0,0-1 0,1 1 0,-1-1 1,1 1-1,-1-1 0,1 1 0,0-1 0,0 1 0,0 0 1,1 2-1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2:28.5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26 7527,'0'0'3555,"16"0"1859,8 0-4582,-4 0-415,3 0-129,5 0-160,4-5-352,0 5-577,1-7-960,4 17-1827,-22-23-159,22 21 31,-32-26-128,20 18 3364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2:41.0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 19 9673,'0'0'6689,"2"-17"-4473,1 15-2050,24 9 933,-22-5-1151,0 0 1,1 1-1,-1 0 1,0-1-1,0 2 1,0-1-1,-1 0 1,1 1-1,-1 0 1,0 0 0,0 1-1,0-1 1,6 10-1,-8-11 54,0-1-1,0 1 0,0 0 1,-1 0-1,1 0 1,-1 0-1,0 0 1,0 0-1,0 0 1,0 0-1,0 0 1,0 1-1,-1-1 0,0 0 1,0 6-1,0-1 35,-2-3-44,0 0 0,0 0 1,0 0-1,-1 0 0,0-1 1,1 0-1,-2 1 0,1-1 1,0 0-1,-1 0 0,0-1 1,0 1-1,0-1 0,0 0 1,-5 3-1,-4 3 293,-1 0-1,-26 12 1,28-16 482,16-5-104,19-4-443,11 3-845,61-11 1,-92 12 280,-1-1 0,1 1 0,-1 0 0,1 0 0,-1 1 0,1-1 1,-1 1-1,0-1 0,1 1 0,-1 0 0,0-1 0,1 1 0,-1 0 1,0 1-1,0-1 0,3 2 0,5 2-4977,4-6 3942,-1-1-4039,1 2 3069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2:43.1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12 4164,'0'0'11387,"4"0"-10314,14-1 618,-17 1-1580,-1 0 1,1 0-1,0 0 1,0 0 0,0 0-1,0 0 1,0 0-1,0-1 1,0 1-1,-1 0 1,1-1-1,0 1 1,0 0-1,0-1 1,-1 1-1,1-1 1,0 1-1,-1-1 1,1 1 0,0-1-1,-1 0 1,1 1-1,-1-1 1,1 0-1,0 0 1,2 1 53,9 0-101,-9 0-88,0 0 0,-1 1 0,1 0 0,-1 0 0,1 0 0,-1 0-1,1 0 1,-1 0 0,1 1 0,-1-1 0,0 1 0,0-1 0,0 1 0,0 0 0,0 0-1,0 0 1,0 0 0,-1 0 0,1 0 0,-1 1 0,1-1 0,-1 0 0,0 1 0,0-1-1,0 1 1,0 0 0,0 3 0,1-2-64,-1 0 29,0-1 1,-1 1-1,1 0 1,-1-1-1,1 1 1,-1 0-1,0-1 0,-1 1 1,1 0-1,-1-1 1,1 1-1,-1-1 1,0 1-1,0-1 1,-1 1-1,1-1 0,-1 1 1,0-1-1,-2 4 1,-1 0 109,0 1 0,0-1 0,-1-1 0,0 1 0,-12 9 0,16-14 24,41 3 21,-24-4-69,-12-1-10,-1 0 0,0 0 1,0 0-1,0 0 1,0 1-1,0-1 0,0 1 1,0-1-1,0 1 1,0 0-1,0 0 1,-1 0-1,1 0 0,0 0 1,0 0-1,-1 0 1,1 0-1,-1 1 0,1-1 1,-1 1-1,1-1 1,-1 1-1,2 3 1,-1-3 1,0 1 222,-2 5 11,0-5-144,1-1-1,-1 0 1,-1 1-1,1-1 1,0 0-1,0 1 1,-1-1-1,1 0 1,-1 1-1,0-1 1,0 0-1,0 0 1,0 0-1,0 0 1,0 0 0,-1 0-1,1 0 1,-3 3-1,-37 29-1858,41-34 1566,-1 1 0,1-1 0,0 0 0,-1 1 0,1-1 0,0 0-1,0 1 1,-1-1 0,1 0 0,0 1 0,0-1 0,-1 1 0,1-1 0,0 1 0,0-1 0,0 0 0,0 1-1,0-1 1,-1 1 0,1-1 0,0 1 0,0-1 0,0 1 0,0-1 0,0 1 0,1 0 0,-2 4-1432,-29-7-10982,28 2 12546,-2 0-1917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2:53.4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26 110 2819,'-1'0'6090,"-16"-7"3829,17 7-9882,-1 0-1,1 0 0,0 0 1,0 0-1,-1-1 0,1 1 0,0 0 1,-1 0-1,1 0 0,0 0 0,-1 0 1,1 0-1,0 0 0,0-1 0,-1 1 1,1 0-1,0 0 0,0 0 0,-1-1 1,1 1-1,0 0 0,0 0 0,0-1 1,-1 1-1,1 0 0,0 0 1,0-1-1,0 1 0,0 0 0,0-1 1,0 1-1,-1 0 0,1-1 0,0 1 1,0 0-1,0-1 0,0 1 0,0 0 1,0 0-1,0-1 0,1 1 0,-1 0 1,0-1-1,0 1 0,0 0 0,0-1 1,0 1-1,0 0 0,0 0 1,1-1-1,-1 1 0,0 0 0,0-1 1,0 1-1,1 0 0,-1 0 0,1-1 1,26-16 391,45-10-446,-70 27 120,8-4 103,0 1 0,1 0-1,-1 0 1,1 1-1,20-1 1,-28 3-45,42 5 502,-43-5-688,-1 0-107,-1 0 123,1 0 1,-1 0-1,1 0 0,0 0 0,-1 0 1,1 0-1,-1 0 0,1 0 0,0 0 1,-1-1-1,1 1 0,-1 0 0,1 0 1,-1-1-1,1 1 0,-1 0 0,1-1 1,-1 1-1,1 0 0,-1-1 1,0 1-1,1-1 0,-1 1 0,1-1 1,-1 1-1,1-1 0,0-1 7,1 0 1,-1 0-1,1 0 1,0 0-1,0 1 0,0-1 1,0 0-1,0 1 0,0 0 1,0 0-1,0 0 0,1-1 1,-1 2-1,0-1 0,5-1 1,-7 2 5,1 0 0,-1 0 1,0 0-1,1-1 1,-1 1-1,0 0 0,0 0 1,1 0-1,-1 0 0,0 0 1,1 0-1,-1 0 0,0 0 1,1 0-1,-1 0 0,0 0 1,1 0-1,-1 1 0,0-1 1,1 0-1,-1 0 1,0 0-1,0 0 0,1 0 1,-1 1-1,0-1 0,0 0 1,1 0-1,-1 0 0,0 1 1,0-1-1,0 0 0,1 0 1,-1 1-1,0-1 1,0 0-1,0 0 0,0 1 1,1-1-1,-1 0 0,0 1 1,0-1-1,0 1 0,-1 22 326,-17 40 344,12-46-584,-52 147-836,46-114-3663,10-45 1944,-1 4-2041,0-4 1889,-9-24-6902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2:53.8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6662,'0'0'3054,"17"36"3379,-9-14-5595,0-1 0,12 22 1,-10-23-1729,-1 1 0,10 33 0,-18-51-477,-14 5-9096,12-8 10223,0-1 0,-1 0-1,1 0 1,0 0 0,0 0 0,0 1-1,0-1 1,0-1 0,1 1 0,-1 0-1,0 0 1,0 0 0,1 0 0,-1 0 0,0-2-1,-13-18-79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2:54.1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1 161 5573,'2'1'604,"0"0"0,0 0-1,0 0 1,0-1 0,1 1-1,-1-1 1,0 1 0,0-1-1,0 0 1,1 0 0,3 0-1,34-8 1416,40-21-2729,-69 24 1243,-3 2-1024,-1 0 0,1 0 0,-1 0 0,0-1 0,0-1-1,0 1 1,0-1 0,-1 0 0,8-7 0,8-10-4308,-16 2 2092,8 10 817,-15-15 1538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1:57.5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 57 8968,'-1'-2'496,"0"1"-1,0-1 0,0 1 0,0-1 0,0 0 0,0 0 0,0 0 0,1 0 0,-1 1 0,1-1 0,0 0 0,-1 0 0,1 0 0,0 0 0,0 0 1,0 0-1,0 0 0,1-2 0,0 1-218,1 1 49,3 0-187,-1 0-1,0 0 1,1 1 0,-1-1-1,0 1 1,1 0 0,0 0-1,-1 1 1,1 0 0,-1-1-1,7 2 1,61 5 1128,-43-3-931,143 5 434,15 0-3590,-134-4-513,1-3 0,-1-3-1,1-2 1,71-14 0,-43 9-196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2:54.5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92 0 5926,'0'0'4067,"-3"3"-2476,-8 8-256,8-8-134,-8 40 2744,7 60-2854,2-17-3287,0-58 1259,-7 61-5884,8-83 6018,0 0 0,-1-1 0,1 1 0,-1 0 0,0-1 0,0 1 0,-1-1 0,0 0 0,0 1-1,-4 5 1,6-11 786,0 1-1,0-1 1,0 0-1,0 1 1,1-1-1,-1 0 1,0 0-1,0 0 0,0 0 1,0 0-1,0 0 1,0 0-1,0 0 1,0 0-1,1 0 1,-1 0-1,0-1 1,0 1-1,0 0 1,-1-1-1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2:54.8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 16 5797,'-1'0'111,"1"0"0,-1 0 1,1 0-1,-1 0 0,1 0 0,-1 0 0,1 0 0,0 0 0,-1 0 0,1 1 0,-1-1 0,1 0 0,-1 0 0,1 1 0,-1-1 0,1 0 0,0 0 0,-1 1 0,1-1 0,0 0 0,-1 1 0,1-1 0,0 1 0,-1-1 0,1 0 0,0 1 0,0-1 0,-1 1 0,1-1 0,0 1 0,0-1 0,0 1 0,-1 22 1833,0 6-1188,1-26-654,0 1-1,-1-1 1,2 1 0,-1 0 0,0-1-1,1 1 1,0-1 0,0 1 0,0-1-1,0 0 1,0 1 0,1-1 0,-1 0-1,1 0 1,0 0 0,0 0 0,0 0-1,0 0 1,1 0 0,-1-1 0,1 0-1,4 4 1,-3-2 136,0-1 1,1 0-1,0 0 0,0 0 1,0-1-1,0 1 0,0-1 1,0 0-1,0-1 0,1 1 1,-1-1-1,1 0 0,-1-1 0,6 1 1,-4-1 28,-1-1 0,1 0 0,-1 0 0,0 0 0,1-1 0,-1 0 0,0 0 0,0-1 0,0 0 0,-1 0 0,7-4 0,-11 6-120,1 0 1,0 0 0,-1-1 0,1 1 0,0-1 0,-1 0 0,0 1 0,1-1 0,-1 0 0,0 0 0,0 0 0,0 0 0,0 0 0,0 0-1,-1 0 1,1 0 0,-1 0 0,1 0 0,-1 0 0,0 0 0,0 0 0,1-1 0,-2 1 0,1 0 0,0 0 0,0 0 0,-1 0 0,1 0-1,-1 0 1,1-1 0,-1 1 0,0 0 0,0 1 0,-2-4 0,0 1-137,-1 1 0,1-1-1,-1 1 1,0 0 0,0 0 0,0 0-1,-1 0 1,1 1 0,-1-1 0,-7-1-1,-3-4-459,9 5-199,0 0 0,0 1 0,0 0 0,0 0 0,0 0 0,-10 0 0,12 1-887,-1 0 0,0 1 0,1-1 0,-1-1 0,1 1 0,0-1-1,-1 0 1,1 0 0,0 0 0,0 0 0,0-1 0,-6-4 0,8 4-99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2:55.8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22 9353,'0'0'7191,"19"-11"-4939,-7 8-2096,1 0 0,-1 1 0,1 0 0,0 1 0,15 1 0,-22 0-107,1 1 1,0 0-1,-1 0 0,1 0 1,-1 1-1,1 0 1,-1 0-1,1 0 0,-1 1 1,11 7-1,-15-9-58,-1 0 0,1 1 1,-1-1-1,1 1 0,-1-1 0,0 1 0,0 0 0,0 0 0,0-1 1,0 1-1,0 0 0,-1 0 0,1 0 0,0 0 0,-1 0 0,0 0 1,1 0-1,-1 0 0,0 0 0,0 0 0,0 0 0,0 0 1,-1 0-1,0 3 0,0 0 4,0 0 1,0 0 0,-1 0-1,0 0 1,0 0 0,-1-1-1,-4 8 1,-13 17 50,19-27-46,-24 26 77,18-19-144,0 1 0,1-1 0,0 1 0,1 0 0,0 0 0,1 0 0,0 1 0,1-1 1,0 1-1,0 0 0,1 0 0,1 0 0,0 1 0,0 11 0,1-21 66,0 1 0,1-1 0,-1 0 1,0 0-1,1 0 0,0 0 0,-1 0 0,1 0 0,0 0 0,0 0 0,0 0 0,0 0 0,0 0 1,1 0-1,-1 0 0,0-1 0,1 1 0,0-1 0,-1 1 0,1-1 0,0 0 0,0 1 1,-1-1-1,1 0 0,0 0 0,0 0 0,0-1 0,0 1 0,1 0 0,-1-1 0,0 1 0,4-1 1,2 1-7,-1 0 0,1 0 0,0-1 0,-1-1 0,1 1 0,0-1 0,9-3 0,-14 3-426,12-5-1925,-14 7 2016,0-2-1,0 1 0,0 0 1,0 0-1,0 0 0,0 0 0,0 0 1,0-1-1,0 1 0,0-1 1,0 1-1,-1 0 0,1-1 1,0 1-1,0-1 0,0 0 0,0 1 1,-1-1-1,1 0 0,0 1 1,0-3-1,-2-4-1098,-3-12-4159,4-10 3918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2:56.2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 9641,'0'0'6630,"20"10"-6309,2-10-962,5-7 225,-12 7 512,10-5 64,-4 5-993,3 10-5509,-41-20-2274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2:56.5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 97 4997,'-15'-8'2914,"30"16"738,7-8-3428,3 0-448,0-10-865,1-1-1153,-19-4 288,8 20-865,-20-35 65,25 30 2049,-28-35 705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2:56.9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69 1 7175,'0'0'8797,"-8"21"-6885,2 134-792,-1-51-4189,5-86 993,-2-1 0,0 0-1,0 0 1,-14 29 0,7-16-1460,7 7 1518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2:57.2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51 5637,'0'0'7271,"12"-18"-5819,-4 14-1017,0-1 0,1 1 0,0 0 0,0 1 0,0 0-1,0 0 1,0 1 0,0 0 0,1 1 0,-1 0 0,1 0 0,14 2 0,-21-1-158,-2 0-282,0 1 1,0 0-1,0-1 0,0 1 0,0 0 1,0-1-1,-1 1 0,1 0 0,0 0 1,0 0-1,-1 0 0,1 0 0,-1 0 1,1 0-1,-1 0 0,1 0 0,-1 0 0,1 0 1,-1 0-1,0 0 0,0 1 0,1-1 1,-1 0-1,0 0 0,0 0 0,0 0 1,0 0-1,-1 1 0,1-1 0,0 0 1,0 0-1,-1 0 0,1 0 0,0 0 1,-1 0-1,0 2 0,-16 38-502,11-32 686,0 2 0,1-1 0,1 0 0,0 1 1,0 0-1,1 0 0,0 0 0,-1 14 0,4-23-151,1-1-1,0 0 1,-1 0 0,1 0-1,0 0 1,0 0 0,0 0-1,-1 0 1,1 0-1,0 0 1,0 0 0,1 0-1,-1 0 1,0-1 0,0 1-1,0 0 1,0-1-1,1 1 1,-1-1 0,0 0-1,0 1 1,1-1 0,-1 0-1,0 0 1,1 0 0,-1 0-1,0 0 1,2 0-1,38 1 245,-4-11-1911,16-14-5050,-46 17 5318,0 0 0,-1-1 0,0 0 0,0 0 0,-1-1 1,0 1-1,4-11 0,1 1-106,18-17-44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2:31.7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 45 5221,'0'0'9908,"-2"-3"-8830,-11-12 2937,19 14-4248,0 0 257,0 0 0,0 1-1,0 0 1,-1 0 0,1 1 0,0-1-1,7 3 1,5 0 129,0 0 0,0-1 1,0 0-1,33-3 0,-28 1-86,37 0 29,103-14 347,-116 8-378,-1 1 1,1 3-1,66 5 1,-50 2 384,67-4 0,-71-1-4068,-37 5-2325,-21-5 5643,0 1 0,0-1 1,-1 1-1,1-1 0,0 0 0,0 1 0,0-1 0,0 0 0,0 0 0,0 1 1,0-1-1,0 0 0,0 0 0,0 0 0,0 0 0,0 0 0,0-1 0,0 1 1,0 0-1,0 0 0,0-1 0,0 1 0,0-1 0,0 1 0,0 0 1,0-1-1,0 0 0,0 1 0,-1-1 0,1 0 0,0 1 0,1-2 0,2-17-2956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2:34.6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153 14 5701,'0'0'6551,"-11"0"-4988,5-2 3328,5 2-5289,1-1 538,-1 0 0,0 0 0,0 0 0,0 0 0,1 1 0,-1-1 0,0 0 0,0 1 0,0-1 0,0 1 0,0-1 0,0 1 0,0-1 0,0 1 0,0 0 0,-1-1 0,1 1 0,0 0 0,0 0 0,0 0 0,0 0 0,0 0 0,0 0 0,-1 0 0,1 0 0,0 1 0,0-1 0,0 0-1,0 1 1,0-1 0,0 0 0,0 1 0,0 0 0,0-1 0,0 1 0,0-1 0,0 1 0,0 0 0,1 0 0,-1 0 0,0-1 0,0 2 0,-4 3-156,-3 5-16,4-4 11,-4 4 37,0 1 0,1 0 1,0 0-1,1 1 1,0 0-1,1 0 0,1 1 1,0-1-1,0 1 0,-3 23 1,1-6-27,4-12-73,1-1 0,0 1-1,2-1 1,0 0-1,0 1 1,2-1 0,5 21-1,-5-30 54,1 1-1,0-1 1,0 0 0,1 0-1,0 0 1,0 0 0,1-1-1,0 0 1,0 0-1,1-1 1,13 11 0,-19-16 26,65 51-1796,-18-27-10008,-36-20 8269,-6-5-406,14-8 1644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3:27.5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45 12172,'1'-1'424,"1"1"1,-1 0 0,0-1-1,0 1 1,0-1 0,0 1-1,0-1 1,0 0 0,0 1-1,-1-1 1,1 0 0,0 1-1,0-1 1,0 0 0,-1 0-1,1 0 1,0 0 0,-1 0-1,1 0 1,-1 0 0,1 0-1,-1 0 1,1-1 0,-1-8 259,0 9-798,0-3 1336,4 4-1419,61 5 311,-20-5 193,39-9-115,1 4-1,0 3 0,-1 4 0,103 16 0,486 39 391,-380-43-420,-2 13 0,0 13 1,-3 12-1,325 103 0,-386-72-84,246 129 0,-47-19 209,-89-44 42,-270-114-97,-1 3 0,113 85 0,-114-67-141,-2 3-1,-3 2 0,91 120 1,120 235 337,-221-320-389,59 156-1,-10-19-104,-41-125 252,81 114 0,52 97 211,-167-270-297,3-2 0,56 79 0,-63-101 36,1-1-1,1-1 1,1-1-1,1-1 1,0-1-1,34 20 1,610 299 501,-425-226-516,-121-56-158,198 63-1,-230-91 30,163 78 0,-224-93 3,-27-13 6,32 21-39,-25-16 20,34 29-23,80 75 238,-115-102-197,43 30 68,1-2 0,1-2-1,96 44 1,-101-54 120,-35-19-111,-4 1-49,13 12 70,27 34-2276,-47-50 966,18-10-15595,-20 7 16478,1 1 0,-1-1 0,1 0 0,-1 0 0,0 0 0,1-1 0,8-35-6308,-11-9 3333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2:03.4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969 641 3555,'0'0'2638,"-54"0"2380,5 3-2158,-70 12 1,3 1-932,88-13-1698,-68 6 1201,-173-6 1,257-4-1239,0-1 1,0 0 0,0 0-1,0-1 1,0-1-1,0 0 1,1-1-1,-1 0 1,1-1 0,1 0-1,-16-11 1,19 11-80,0 0 0,1-1 0,0 1 0,0-1 0,0 0 0,1-1 1,0 1-1,0-1 0,1 0 0,0 0 0,0 0 0,1-1 0,0 1 0,1-1 1,0 0-1,-2-10 0,2-2-155,0-1 0,2 1 0,0 0 0,1-1 0,1 1-1,1 0 1,1 0 0,7-22 0,-7 32-58,0 0-1,1 0 0,0 0 0,0 1 1,1 0-1,1 0 0,0 0 0,0 1 1,1 0-1,0 1 0,0-1 0,1 2 1,0-1-1,1 1 0,-1 1 0,13-7 1,21-8-128,1 2 1,1 2-1,0 2 1,1 2-1,1 2 1,0 2-1,87-5 1,-97 13 118,0 1 0,0 2 0,-1 2 1,1 1-1,-1 2 0,0 1 0,-1 2 0,0 1 0,0 2 1,57 31-1,-84-40 90,0 1 1,0 1 0,0 0 0,-1 0-1,0 0 1,0 1 0,-1 0-1,12 15 1,-16-18 1,1 1-1,-1-1 1,0 0 0,0 1-1,-1-1 1,1 1 0,-1 0-1,0-1 1,0 1 0,0 0-1,-1 0 1,0 0-1,1-1 1,-2 1 0,1 0-1,-1 0 1,0 0 0,0 0-1,-2 5 1,-7 13-470,-1 0-1,-1-1 1,-1-1 0,-1 0-1,-1 0 1,-1-2 0,-18 19 0,16-18-539,7-9 9,0 0 0,-1-1-1,-12 9 1,-8 5-1586,17-11 819,-2-1 0,1-1 1,-23 11-1,6 6-300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3:29.0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506 13 8328,'15'5'3059,"-12"-4"-1127,1-20 8411,-4 19-10254,10 22 397,10 22-369,0-18 241,2 0 0,0-1 0,1-1 0,2-1 0,38 27 0,-59-47-339,36 40 403,-37-40-262,-3-2-94,1-1 1,0 1-1,-1 0 1,1 0-1,-1 0 1,1-1-1,-1 1 1,0 0-1,1 0 1,-1 0-1,0 0 1,1 0-1,-1 0 0,0 0 1,0 0-1,0 0 1,0 0-1,0 0 1,0 1-1,-11 6-172,-1 0-1,1 0 1,-1-1-1,-1-1 0,1 0 1,-1-1-1,-13 5 1,-101 22-2451,101-26 1642,-55 13-3084,37-7 1444,0-1 0,-1-3 0,0-2-1,0-1 1,-65-3 0,1-20-2223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3:52.9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8 153 9545,'-1'2'7852,"-6"10"-3591,15-18-4157,0 0-1,1 0 1,-1 1 0,1-1 0,0 2 0,1 0 0,-1 0-1,11-3 1,90-22 434,-75 22-446,105-23 4,1 7 0,2 7 0,282 3 0,-227 24-43,239 46 0,188 73 92,437 147 1313,-934-232-1240,205 101 0,106 95 154,-354-193-246,187 123 624,48 26-155,-28-42-157,465 262-171,-496-243-253,108 60 287,524 184 564,-672-326-843,-119-46-13,2-5-1,156 40 1,-114-54 268,148 7 1,-187-29-51,46 7-97,-80-5 28,104-2-1,-137-2-165,78 14 0,-103-14 19,107 29 57,-86-21-40,-23-8 316,-5-1-1051,-1 0 1,1 0-1,0 1 0,-1 0 0,14 8 0,-17-8-2693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3:53.6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124 0 12524,'0'2'8622,"1"16"-1496,1-15-7109,1 1 0,-1-1-1,1 0 1,0 0 0,0 0 0,1 0-1,-1 0 1,0-1 0,1 0-1,7 4 1,52 26-24,-40-21 6,-7-4 19,42 28-41,-40-23 60,-15-10 22,0 1 10,-2-1-67,16 21 398,-16-22-383,0 0-1,-1 0 1,1 0 0,-1 0-1,1 0 1,-1 1-1,0-1 1,1 0 0,-1 0-1,0 0 1,0 0-1,0 1 1,0-1 0,0 0-1,0 0 1,0 1-1,0-1 1,0 0 0,-1 0-1,1 0 1,0 1-1,-1-1 1,1 0 0,-2 2-1,-45 49 282,-8-6-3545,39-34 1364,-1-2 0,1 0 0,-2-1 0,1-1-1,-1 0 1,0-1 0,-1-1 0,0-1 0,-28 4 0,-15-7-3360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3:58.8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8552,'0'0'12316,"18"15"-12300,18 7 1,-1 1 0,-1 1 0,-1 2 0,-2 2 0,0 1 0,-2 1 0,-1 1 1,-1 1-1,-2 2 0,-2 1 0,26 48 0,-32-50 40,-1 1 0,-2 0 0,-2 1 0,-1 1 0,-1-1 0,-2 2 0,-2-1 0,-1 1 0,-2 0 0,-1 0 0,-2 0 0,-2 0 0,-7 39 0,-6-5 194,-4-1 0,-2-1 0,-4-1-1,-48 93 1,1-27-1233,-94 130 0,154-231-4326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4:00.1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12 129 7111,'-1'-1'323,"0"1"1,1 0 0,-1-1 0,0 1 0,1-1-1,-1 1 1,0-1 0,1 1 0,-1-1-1,1 0 1,-1 1 0,1-1 0,-1 1-1,1-1 1,-1 0 0,1 0 0,0 1 0,-1-1-1,1 0 1,0 0 0,0 1 0,0-1-1,-1 0 1,1 0 0,0 0 0,0 0-1,0 1 1,0-1 0,0 0 0,1 0 0,-1 0-1,0 1 1,0-1 0,0 0 0,1 0-1,0-1 1,1-7 1119,0-3-3281,-2 10 450,0-3-961,0 2 1451,1 0 1,-1 0-1,1 0 0,0 0 0,0 0 0,0 1 0,0-1 1,0 0-1,1 0 0,2-3 0,4-9-3575,-11-9 3864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4:00.5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115 1 6150,'0'0'13356,"-9"19"-11215,-6 6-1790,1-1 0,1 2 0,1 0 0,1 0 0,2 1 0,1 1 0,0 0 0,-5 45 0,12-58-337,0 1 0,1-1 0,0 0 0,1 0 0,1 0 0,0 0 0,1 0 0,1 0 0,0 0 0,1-1 0,1 0 0,0 0 0,1 0 0,0-1 0,1 0 0,1 0 0,19 22 0,-5-13 147,0-1-1,2-1 0,37 24 0,-2-6-2298,-28-18-1078,8-3-8708,-29-14 10443,0-4-2683,11-11 1388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4:02.3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4 150 12844,'-1'0'214,"1"-1"0,0 1-1,0 0 1,-1-1 0,1 1-1,0 0 1,0-1 0,0 1-1,-1-1 1,1 1 0,0 0-1,0-1 1,0 1 0,0-1 0,0 1-1,0-1 1,0 1 0,0 0-1,0-1 1,0 1 0,0-1-1,0 1 1,0-1 0,0 1-1,1 0 1,-1-1 0,0 1 0,0-1-1,0 1 1,1 0 0,-1-1-1,0 1 1,0 0 0,1-1-1,-1 1 1,0 0 0,1-1-1,-1 1 1,0 0 0,1 0 0,-1-1-1,0 1 1,2 0 0,5-1 1349,-4 1-2162,3-4 1192,4-17-460,-4 15-122,0 0-1,0 0 1,1 1-1,0 0 1,0 0-1,0 1 1,1 0-1,-1 0 1,14-4-1,77-21 451,-46 19-347,1 2-1,1 3 1,96 2-1,164 28-107,-194-12 207,112 16 150,351 92 0,216 112-483,-546-155 133,412 134 10,368 108-25,-624-205-118,390 102-101,-613-177 370,3-8 1,281 11-1,0-31 1554,-380-16-1124,133-24-1,-141 16-571,-66 10-2130,44-4 4493,-40 7-9956,1 3-10769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4:02.9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296 0 13004,'0'0'199,"0"1"-1,0-1 1,0 1-1,0-1 1,0 1-1,0-1 1,0 1 0,0-1-1,0 0 1,0 1-1,0-1 1,0 1-1,0-1 1,-1 0-1,1 1 1,0-1-1,0 1 1,-1-1-1,1 0 1,0 1-1,0-1 1,-1 0-1,1 1 1,0-1 0,-1 0-1,1 0 1,0 1-1,-1-1 1,1 0-1,0 0 1,-1 1-1,1-1 1,-1 0-1,1 0 1,0 0-1,-1 0 1,1 0-1,-1 0 1,1 0-1,-1 0 1,1 0 0,-1 0-1,1 0 1,0 0-1,-1 0 1,0 0-1,-1 0-710,-1 0 971,4 19 59,3-11-260,1-1-1,0 0 1,1 0-1,-1-1 1,1 1-1,0-1 0,1 0 1,0-1-1,-1 0 1,2 0-1,13 7 1,14 5 403,55 19 0,-64-27-514,0 1 1,-1 1 0,27 16-1,-51-26-118,1 0 0,-1-1 0,1 1 0,-1 0 0,0 0 0,0 0 0,0 0 0,1 1 0,-1-1 0,0 0 0,0 0 0,0 1 0,-1-1 0,1 1 0,0-1 0,0 1-1,-1-1 1,1 1 0,-1-1 0,1 1 0,-1-1 0,0 1 0,0 0 0,0-1 0,0 1 0,0-1 0,0 1 0,0 0 0,0-1 0,-1 1 0,1 0 0,0-1 0,-1 1 0,1-1 0,-1 1 0,0-1-1,0 1 1,1-1 0,-3 2 0,-3 5-64,-1 0 0,0 0-1,0 0 1,-1-1-1,-9 6 1,8-5-14,-65 52-949,-68 61-5051,122-102 4295,0-1-1,-1-2 0,0 0 0,-1-1 0,-1-1 0,-1-1 0,0-2 1,0 0-1,-1-1 0,-43 10 0,6-9-594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01:17:42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20 5413,'0'-1'-411,"-2"-17"14188,9 18-12879,-4 0-583,1 2-123,7 6 102,1-1 0,0-1-1,1 0 1,0-1 0,0 0 0,0-1-1,0 0 1,25 3 0,5-2 252,69-1 1,346-34 1439,-86 14-1634,-118 9 12,-49 9-116,-76 1-123,-32 2 36,137 24 0,-61-6 217,295 16 316,-286-36-321,-98-4-245,295-11 0,-300 10-126,70 3-4,264 17 125,-389-16-130,-1 1-1,27 6 1,35 3-13,-80-11-266,0 1 1,0-1 0,0 1-1,0 0 1,-1 0-1,1 0 1,-1 1 0,6 3-1,-2-1-957,-4-3-2211,-5-19-4962,-1 3 4767,0 1 0,-6-21 1,-11-19 1176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01:19:23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50 448,'-16'-42'19411,"13"41"-18995,-10-5 6,10 5 2268,7 4-2316,13 7-22,-13-7 455,21 7-231,-22-8-526,0 0 0,0 0 0,1-1 0,-1 1-1,1-1 1,-1 0 0,1 0 0,6 1 0,4-1 40,-1 0 1,1 2 0,-1-1 0,1 2-1,17 6 1,17 1-23,-27-9-8,18 3 177,0-2 0,71-4 1,-3-1-181,263 2 44,-194-11 182,-39 5-123,94 0 97,-179 6-202,-6 1 46,84-9-1,-99 4-73,1 1 0,46 2 0,-22 2-17,-13-1-11,7-1 33,-1 2 0,76 11 1,172 29-65,-89-14 106,-184-23-24,-8-1-15,-8-5-19,67 7 134,140 2 235,-25-13 159,-23-6 220,-154 10-655,17-2 0,-23 5-125,6 3-16,-10-3-122,16 3-8684,-13-31-10180,1-7 16242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2:09.5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 67 7399,'0'0'7703,"0"-1"-7638,0 0 0,0 0 0,1 0 0,-1 0 0,0 0 0,0 0 0,0 0 0,1 0 0,-1 0 0,0 0 0,1 0 0,-1 0 0,1 0 0,0 0 0,-1 0-1,1 0 1,1-1 0,12-7 376,0 1-1,31-13 1,-40 19-370,0 0 1,0 1 0,0-1 0,0 1-1,0 0 1,0 1 0,1-1-1,-1 1 1,0 0 0,0 0 0,1 1-1,-1-1 1,0 1 0,5 2-1,-7-2-71,-1 1-1,0-1 0,0 1 0,0-1 1,0 1-1,0 0 0,0 0 1,0 0-1,-1 0 0,1 0 0,-1 0 1,1 0-1,-1 1 0,0-1 0,0 0 1,0 1-1,0-1 0,0 1 1,-1-1-1,1 1 0,-1 0 0,1-1 1,-1 1-1,0-1 0,0 1 1,0 0-1,-1 3 0,0 2-80,0 0-1,0 0 0,0 0 1,-1-1-1,0 1 1,-1-1-1,-4 10 1,-3 0-673,0 0 1,-2-1 0,0 0 0,0-1-1,-1-1 1,-1 0 0,0-1 0,-1 0-1,-19 11 1,2-13-3052,31-11 3683,1 0 1,-1 0-1,0 0 1,1 1-1,-1-1 0,1 0 1,-1 0-1,1 0 1,-1 0-1,0 0 0,1 0 1,-1 0-1,1 0 1,-1 0-1,1-1 1,-1 1-1,0 0 0,1 0 1,-1 0-1,1-1 1,-1 1-1,1 0 0,-1-1 1,1 1-1,-1 0 1,1-1-1,-1 1 0,1 0 1,0-1-1,-1 1 1,1-1-1,0 1 0,-1-1 1,1 1-1,0-1 1,0 1-1,-1-1 0,1 0 1,0 1-1,0-1 1,0 1-1,0-1 0,0 0 1,8-7-1016,-9-15 966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01:19:43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12 105 7399,'0'0'13229,"-11"-2"-10966,22-1-2175,0 0 0,0 0 0,1 1 1,-1 0-1,1 1 0,-1 0 0,1 1 0,14 1 0,-5-1-32,60-4 1011,127-24 1,-178 24-1044,0 1 0,35 3 0,-34 0 9,48-5 1,-32 1 85,0 2 1,51 4 0,-8 1 28,41 3 290,-78-5-332,-31 0 21,-1-1-1,32-3 1,345-14 358,-397 17-485,264-6 102,-161 6 85,-32 0-27,-68 0-128,-3 0-139,0-1 1,0 1 0,1 0-1,-1 0 1,0 0-1,0 0 1,0 0-1,1 0 1,-1 1-1,0-1 1,0 0-1,0 0 1,0 1 0,1-1-1,-1 1 1,1 0-1,9 5-369,-9-5-639,0-1 0,0 1-1,0-1 1,0 0 0,0 1-1,0-1 1,0 0 0,0 0-1,0-1 1,0 1-1,0 0 1,0-1 0,-1 1-1,1-1 1,0 0 0,0 1-1,3-3 1,8-9-1827,-9-7-165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01:19:53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4933,'9'13'3349,"-10"-22"3890,-1-11-825,35 11-4241,-19 7-2119,0 0 1,0 0-1,0 1 0,0 1 0,1 0 1,23 4-1,25 0 57,37 0 150,-61-1-13,0-2 1,0-2-1,44-6 1,-28-2-190,1 2-1,1 2 1,-1 3 0,1 2-1,-1 3 1,105 19 0,-85-8-25,0-4-1,132 2 1,-195-10 40,21 2 2,7 0-323,-24-1-1574,6-2-3393,3-8-5415,-25 7 10290,0-1 0,0 0 1,0 1-1,0-1 0,0 0 0,0 0 0,0 0 0,-1 0 1,1 0-1,0 1 0,-1-1 0,1-1 0,0 1 0,-1 0 0,1 0 1,-1 0-1,1 0 0,-1 0 0,0 0 0,1-2 0,-1-1-1150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01:20:03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2562,'0'0'11136,"0"-15"-9764,4 9 3246,8 3-4196,0 1 1,-1 1-1,1 0 1,1 0-1,19 2 0,-9-1-324,68 8 606,454-14 903,-110 22-1575,-36 2-32,-103-6 38,276 11 15,-354-16 66,38 4 24,170-3 100,-264-9-182,65-13 596,-74 8 47,-142 8-537,17 2-243,-26-4-83,-1 0-1,1 1 1,-1-1-1,1 1 1,-1 0 0,1-1-1,-1 1 1,1 0 0,-1 0-1,0 0 1,1 0-1,1 2 1,-1-1-422,3 1-2975,-25-17-10702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01:20:07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69 3043,'0'0'14344,"-3"-3"-13858,-3-3-848,3 2 1707,11 1 623,10-1-1134,250-39-754,-253 41-374,30-1-1671,-38 2 686,0 1 0,0 1 0,-1 0 0,1 0-1,0 0 1,-1 0 0,13 6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01:19:58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6024 8920 8104,'7'15'4129,"-22"-12"3182,12-6-6809,-14-12 1425,-2 15-470,9 0-1252,0-2-1,0 1 0,0-1 1,0-1-1,0 1 0,-16-9 1,-51-14 485,-2 2 0,0 4-1,-130-14 1,82 14-577,-455-84 137,7-34 653,-399-196 1078,817 261-1503,-211-131 1,-130-124-519,190 120-45,171 117 103,5-6-1,4-5 0,-159-162 1,-146-232-130,315 342 84,-139-239 0,195 282-10,5-3-1,6-3 1,-44-142 0,68 166-43,5-2 0,3-1 0,5 0 0,-4-180 0,18 275 81,0-90-139,18-153 0,4 115 68,5 0 1,7 1-1,4 2 0,6 2 0,6 2 1,4 2-1,124-196 0,-40 118-48,9 6 0,278-280 0,411-266-207,-271 338-172,25 42 72,-335 210 496,444-184-1,-580 286-174,1 6 0,156-31 0,-234 64 228,-38 5-86,5 2 2043,-4-2-3734,21-49-27348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01:19:58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3 10282,'0'0'4196,"-5"-1"-225,-15-1-899,37 11 584,37 9-1650,2-12-1582,-13-1-291,75 19-1,-22 0-100,-39-12 470,-57-11-494,0 0 1,1 0-1,-1 0 1,0 0-1,0 0 1,0 0-1,0 0 1,0 0-1,0 0 1,0 0-1,0 0 1,0 0 0,-1-1-1,1 1 1,0 0-1,-1 0 1,1 0-1,0 0 1,-1 0-1,1 0 1,-1 0-1,0 0 1,1-1 0,-2 2-1,-90 82-1322,-39 32-4381,-32 22-4078,-3 1 498,80-85 6713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01:20:24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0 122 737,'0'0'10757,"22"-8"-8553,46-25-256,-63 31-1990,7-3 132,1 0 1,0 1-1,1 1 0,-1 0 0,1 1 1,-1 1-1,17 0 0,22-4 149,-19-1-95,12-1 409,78-5-1,188-5 83,-1 22-250,-90-12-129,-9 18-177,4 1 34,290-12 1008,-216-6-768,-44-11 250,-143 14-518,-41 0-13,79 8 0,28 1-34,71 13 74,284 0-198,-162-13 119,-277-5-39,158-7 70,15-7 160,-159 14-212,174-7-24,-70 3 18,-9 0-6,-35-4 60,31-3-19,-42 7 447,-86 5-351,-57-2-185,10 7-468,-8-1-3485,0 4 3764,11-31-17660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01:21:28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0 126 5926,'0'0'5519,"0"-11"-5512,1 4 3109,1 4-2934,-1 1 0,0-1 0,1 1 0,0-1 0,0 1-1,-1 0 1,2 0 0,-1-1 0,0 1 0,0 1-1,0-1 1,1 0 0,-1 1 0,1-1 0,0 1 0,-1 0-1,1 0 1,0 0 0,0 0 0,2-1 0,75-14 1331,-47 10-1020,27-3-9,67-3 0,-30 5-139,186 0 49,-184 8-238,210 14 41,-61-3-219,77-2 12,486-24 64,-803 14-54,179 4 168,157-6 315,-274-4-329,-20 0-44,1 3-1,-1 2 1,56 6-1,29 24-3835,-130-28 2638,1 0 0,-1-1-1,0 0 1,0 0 0,0 0 0,1 0-1,-1-1 1,0 0 0,0 0 0,0 0-1,0 0 1,0-1 0,9-5-1,12-5-2450,-24 10 3404,0-1 0,0 0 0,0 0-1,-1 0 1,1 0 0,-1 0 0,0 0 0,1-5-1,-2 8 136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01:21:36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31 7431,'-3'10'5252,"-7"-16"-2377,9 6-2795,1 0 1,0 0 0,-1-1-1,1 1 1,0 0-1,0-1 1,-1 1 0,1 0-1,0-1 1,0 1-1,0-1 1,-1 1 0,1 0-1,0-1 1,0 1-1,0-1 1,0 1 0,0 0-1,0-1 1,0 1-1,0-1 1,0 1 0,0-1-1,0 1 1,0-1-1,0 1 1,0 0 0,0-1-1,0 1 1,1-1-1,-1 1 1,0 0 0,0-1-1,0 1 1,1 0-1,-1-1 1,0 1 0,0 0-1,1-1 1,-1 1-1,0 0 1,1-1 0,-1 1-1,1 0 1,-1 0-1,0 0 1,1-1-1,-1 1 1,0 0 0,1 0-1,-1 0 1,1 0-1,-1 0 1,1 0 0,-1 0-1,0 0 1,2 0-1,0 0 609,5-1-391,0 1 1,-1 0-1,1 1 0,-1-1 0,1 1 1,7 3-1,-11-4-288,57 8 326,63 0-1,11 0-93,-17-1 169,1-5 1,130-15-1,-175 8-246,346-10 166,-44 5 48,-338 18-3023,-12-1-3590,-7-11-6291,-16 3 11218,-5-21-2024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2:10.3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130 4 6118,'38'7'6297,"24"-8"-3031,-20-1-2371,-10-2-1124,-3 1-3279,-27 3 2077,-23 10-1062,7-5 3347,11-3 0,-4 22 1047,7-11-1813,-2 0-1,1 1 1,-2-1 0,0 0 0,-1 0-1,0 0 1,0-1 0,-2 1-1,1-1 1,-2-1 0,0 1 0,0-1-1,-1 0 1,0 0 0,-15 14 0,6-8 122,-1-1 0,-1 0 0,-1-1 1,0-2-1,-1 0 0,0-1 0,-38 16 0,56-27 1146,11-2-1104,0 0-1,-1-1 0,1 0 0,0 0 1,10-5-1,16-5 270,15 2-6,34-10 411,-83 20-970,0 0-1,1-1 1,-1 1-1,1 0 1,0-1-1,-1 1 0,1 0 1,-1 0-1,1 0 1,-1-1-1,1 1 1,-1 0-1,1 0 1,0 0-1,-1 0 0,1 0 1,-1 0-1,1 0 1,0 0-1,-1 0 1,1 0-1,-1 0 1,1 1-1,0-1 0,-1 0 1,1 0-1,-1 1 1,1-1-1,-1 0 1,1 1-1,-1-1 1,1 0-1,-1 1 1,0-1-1,1 1 0,-1-1 1,1 0-1,-1 1 1,0-1-1,1 1 1,-1 0-1,0-1 1,0 1-1,1-1 0,-1 1 1,0-1-1,0 1 1,0-1-1,0 1 1,0 0-1,0-1 1,0 1-1,0-1 0,0 1 1,0 0-1,0-1 1,0 1-1,0-1 1,0 1-1,-1 0 1,1-1-1,0 1 0,0-1 1,-1 1-1,0 0 1,-18 48-1117,14-38 677,0 2 475,0 0 1,1 1-1,0 0 1,1-1 0,1 1-1,-1 18 1,3-30 75,0-1 0,1 0 0,-1 1 0,0-1 0,1 0 0,-1 0 0,1 1 0,-1-1 0,1 0 0,0 0 0,-1 0 0,1 0 0,0 0 0,0 0 0,0 0 0,0 0 0,0 0 0,0 0 0,0 0 0,0-1 0,0 1 0,0 0 0,0-1 0,1 1 0,-1-1 0,0 1 0,0-1 0,1 1 0,-1-1 0,0 0 0,1 0 0,-1 0-1,0 0 1,1 0 0,1 0 0,0 0 170,0 0 0,0 0 0,0 0 0,-1 0-1,1-1 1,0 1 0,0-1 0,0 0-1,0 0 1,-1 0 0,1 0 0,-1 0-1,1-1 1,4-2 0,-6 2-160,-1 0-1,1 0 1,-1 0-1,1 0 1,-1 0-1,0 0 1,0-1 0,0 1-1,0 0 1,0 0-1,-1 0 1,1 0 0,0 0-1,-1 0 1,0 0-1,1 0 1,-1 0 0,0 0-1,0 0 1,0 1-1,0-1 1,-3-3 0,-27-35-2965,28 36-283,-3-6-2475,0 2 3892,-3-4-3664,-3-7 1324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2:11.0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64 9257,'2'-2'399,"1"0"1,-1 1-1,1-1 1,0 1-1,-1-1 1,1 1-1,0 0 1,0 0-1,0 0 0,0 0 1,0 1-1,0-1 1,0 1-1,5-1 1,27-7-637,2-5 658,51-11 1,-85 23-6,-1 3-439,0 0 0,-1 0 0,1 0 0,-1 1 0,0-1 0,1 0 0,-1 1 0,0-1 0,0 1 0,-1-1 0,1 1 0,-1 0 0,1-1 0,-1 1-1,0 0 1,0-1 0,0 1 0,0 0 0,0-1 0,-1 1 0,1 0 0,-1-1 0,0 1 0,-1 4 0,-12 14-184,0-2 0,-21 24-1,22-29 159,1 1-1,0 0 1,1 1 0,1 1-1,-14 26 1,24-41 74,-1-1 0,1 0 0,-1 1 0,1-1 0,-1 1 0,1-1 0,0 0 0,0 1 0,0-1 0,0 1 0,0-1 0,0 1 0,0-1 0,1 0 0,-1 1 0,0-1 0,1 1 0,-1-1 0,1 0 0,-1 1 0,1-1 0,0 0 0,0 0 0,-1 0 0,1 1-1,0-1 1,0 0 0,0 0 0,0 0 0,0 0 0,0 0 0,1-1 0,-1 1 0,0 0 0,0-1 0,1 1 0,-1 0 0,0-1 0,1 1 0,-1-1 0,1 0 0,-1 0 0,0 1 0,1-1 0,-1 0 0,3 0 0,5 0 140,-1 1 0,1-1-1,-1 0 1,1-1 0,-1 0 0,10-2-1,14-7 107,-21 6-512,1 0 0,-1 1 0,1 1 0,15-2 0,-11-2-6048,-30 10 3962,4 2 2622,0 0 0,1 1 1,0 0-1,0 0 0,1 1 0,0 0 1,0 1-1,1 0 0,0 0 0,-9 16 1,-21 52 729,20-27-4348,15-46 1572,11-29-5002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2:11.4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249 1 4708,'0'0'4618,"-8"23"-3556,3-11-852,-1-1-1,0-1 0,-1 1 0,0-1 0,-1 0 0,0-1 0,0 0 0,-1 0 0,0 0 0,-18 11 1,0-1 1194,-1-2 0,-55 26 0,80-42-587,6 0-741,-1-1 0,0 1 0,0-1-1,0 0 1,1 1 0,-1-1 0,0 0 0,1-1-1,-1 1 1,4-1 0,1 0 83,54-2 764,114-21-1,-67 7-2222,28-13-4626,-100 24 2024,1-1-1,64-21 1,-97 26 3671,1 0-1,-1-1 1,0 1 0,0-1-1,-1 0 1,8-7 0,-11 10 227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1:42:15.2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234 52 705,'0'0'603,"-7"-18"7677,-8-6-165,8 14-2948,8 28-5130,10 44 443,-11-60-389,1 0-68,0 0-1,1 0 1,-1 0-1,0 0 1,0 0-1,-1 0 1,1 0-1,0 0 1,-1 1-1,0-1 1,1 0-1,-1 0 1,0 4-1,1-4-19,0 0-1,0-1 1,-1 1-1,1-1 1,0 1 0,-1 0-1,1 0 1,-1-1-1,1 1 1,-1 0 0,0 0-1,0-1 1,0 1-1,0 0 1,-1 3-1,3 10-64,3 2 64,0 0-1,-2 0 1,0 1 0,0 0 0,-2-1 0,0 1 0,-3 21 0,2-3 143,2 38-127,3 1 0,17 78-1,-22-151-20,1-1 0,-1 1 0,1 0 0,-1 0 0,1 0 0,0-1 0,0 1 0,0 0 0,0-1-1,0 1 1,0-1 0,0 1 0,0-1 0,1 0 0,-1 1 0,0-1 0,1 0 0,2 2 0,27 17-28,-15-19 96,-10-2-35,-3 1 135,-2 1-149,-1-1 0,0 0 0,0 0-1,0 1 1,0-1 0,0 0 0,0 0 0,1 1 0,-1-1-1,0 0 1,0 0 0,0 1 0,0-1 0,1 0-1,-1 0 1,0 0 0,0 0 0,1 1 0,-1-1 0,0 0-1,0 0 1,1 0 0,-1 0 0,0 0 0,0 0 0,1 0-1,-1 1 1,0-1 0,1 0 0,-1 0 0,0 0-1,1 0 1,-1 0 0,0-1 0,0 1 0,1 0 0,-1 0-1,0 0 1,0 0 0,1 0 0,-1 0 0,0 0-1,1 0 1,-1-1 0,-16 3-189,15-1 166,-25 12-415,-14 32 29,25-26 366,0 1 0,2 1 0,0 0 0,1 1 0,1 0 0,1 1 0,1 0 0,1 0 0,1 1 0,2 0-1,0 1 1,1-1 0,0 27 0,11 32 103,-4-66 60,-1-1 0,0 1 0,-2-1 0,0 1 0,-4 29 0,3-41-76,-1 1 0,0 0 0,0 0 0,0-1 0,-1 1 0,0-1 1,0 0-1,0 0 0,-1 0 0,1 0 0,-1-1 0,-5 5 0,-9 11-19,4-7 8,-3-4-3548,15-8 2829,0-1 0,0 1 0,1-1 0,-1 0 1,0 1-1,0-1 0,0 0 0,0 0 0,0 0 0,0-1 1,0 1-1,0 0 0,0-1 0,0 1 0,0-1 1,0 0-1,0 0 0,1 1 0,-1-1 0,0 0 0,1-1 1,-1 1-1,0 0 0,1 0 0,0-1 0,-1 1 1,1-1-1,-2-2 0,-21-27-1663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B2BC9-C6C1-44D3-B438-ED1CDCF74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D2EB34-2A39-4E5C-9DA6-B06F207EB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22270A-D248-4239-AFF8-391043F8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3F85-34D2-42F3-9593-65D694BCFAD9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F99A3-F5BD-4F60-BCEB-D6AEFEF9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B75BC-F699-4FD5-946F-F9B9F2D8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BE1C-7A88-4993-B5A1-3F8B2981B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4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70A09-9E2C-412D-AFF3-4B0E61C3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776CA7-8314-4C3F-9C82-6FAB58EB8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640C4-FA15-4315-B3A3-3DB9D3DD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3F85-34D2-42F3-9593-65D694BCFAD9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F638D-5045-41B6-9586-7C32E8AE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77A1E-A065-4668-A3E3-0CF14DC3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BE1C-7A88-4993-B5A1-3F8B2981B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25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F04607-03C6-47B1-A9FB-3C251B024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19126-DD2E-4225-A649-273733D10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959CFB-93C8-4085-A617-69298516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3F85-34D2-42F3-9593-65D694BCFAD9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0B8A4-178C-4A20-B584-BE45E5E7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B7288-63C7-419C-AEC1-4B7A4BEA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BE1C-7A88-4993-B5A1-3F8B2981B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94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7E88B-74CC-44E6-B6B1-96572C5DC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D2FC2F-BC86-4DF2-A6C8-D66B45F7C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7A152-6EE4-42EF-91CA-C0C9D343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3F85-34D2-42F3-9593-65D694BCFAD9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FEC5D4-BFE0-4990-93C3-E0EC77A8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14C8B8-3819-4F6D-80DB-6598368D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BE1C-7A88-4993-B5A1-3F8B2981B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40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BC43C-16E8-42A0-8ADA-ED3BBBBB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F94EDB-DB89-4F9C-A751-9AC4173C1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A4A83-AA49-45EE-870C-DECC9A2D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3F85-34D2-42F3-9593-65D694BCFAD9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3863F-8C52-4E3B-8118-58670EFBC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07F000-1FBC-4CFB-95B8-DD7E42FE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BE1C-7A88-4993-B5A1-3F8B2981B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91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5B323-17DC-4FE3-9F28-5CFFE0165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67A809-3EC7-4820-88D0-166930527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CAE6EF-8B9C-4100-9FA8-B3E2F900B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32350C-A46F-42A3-8666-1952BC10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3F85-34D2-42F3-9593-65D694BCFAD9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46DD37-8387-4E28-BCF6-3038177B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D5D683-8089-4016-8DFA-253796981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BE1C-7A88-4993-B5A1-3F8B2981B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66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1B045-A6CD-4262-9AC1-2AC4B4E56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3FD1ED-8FE1-4DB6-B26C-1569973DB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33C10-AC93-4067-B5BB-3DBD00212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1907DD-F4F3-44C5-94BB-4AEBA4B1A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CDBFE1-03A9-4CFA-A377-100EF9255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EB9001-DD7C-4A52-B702-5C6DF8DC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3F85-34D2-42F3-9593-65D694BCFAD9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C21D37-401D-4428-B555-264D7A1F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13C032-BAA3-453F-9DCB-F3366994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BE1C-7A88-4993-B5A1-3F8B2981B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98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54F23-7236-4970-8968-7CA7E9C4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5AF790-3314-491B-BCE0-49532A89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3F85-34D2-42F3-9593-65D694BCFAD9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13E9F5-5089-4FD2-8775-F4662EA0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8B2608-69D1-4C61-A641-4835DEB8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BE1C-7A88-4993-B5A1-3F8B2981B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92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D89FB1-ED68-4C50-8A21-C8ACB4DC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3F85-34D2-42F3-9593-65D694BCFAD9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E7EAF2-44BD-45C0-B773-037A9652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393CC0-77C7-4881-ADB0-E1B5E608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BE1C-7A88-4993-B5A1-3F8B2981B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87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D8B98-BB68-4E69-8A42-B603C637D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58AE5-FED1-4079-BB9A-321197346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FFDEE1-E1A0-4C6C-A85A-EBB1E3161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5F2F-9E95-4823-A2C4-1927B693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3F85-34D2-42F3-9593-65D694BCFAD9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2AC37-7E98-4F1D-9975-FDB90AB1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6643D6-B943-40E5-83FF-7E8EED91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BE1C-7A88-4993-B5A1-3F8B2981B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2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6A984-3D4B-4CC2-9694-30F129D52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81C855-2BF5-4071-994A-3B6063A1B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763610-FB73-4C8D-BB8E-619C66DC8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8DF40E-49F1-4C68-8469-4E1B44B2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3F85-34D2-42F3-9593-65D694BCFAD9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BB4F15-9A0E-43C8-98A7-A814DD8A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6FAC6B-7860-4722-90F8-A26AD7C2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BE1C-7A88-4993-B5A1-3F8B2981B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54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C2ADD1-A65F-4D7C-9B33-7D2E3D36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471375-2A44-4C1F-97D8-515632D05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F7C56-E399-4F49-9D8D-5383ADF85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33F85-34D2-42F3-9593-65D694BCFAD9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3B4A2-C449-4786-82F6-BCA5CDDCA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04A86-4637-4CD8-8F3F-D032AE8F4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CBE1C-7A88-4993-B5A1-3F8B2981B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40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10.xml"/><Relationship Id="rId42" Type="http://schemas.openxmlformats.org/officeDocument/2006/relationships/image" Target="../media/image22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5.png"/><Relationship Id="rId84" Type="http://schemas.openxmlformats.org/officeDocument/2006/relationships/image" Target="../media/image43.png"/><Relationship Id="rId89" Type="http://schemas.openxmlformats.org/officeDocument/2006/relationships/customXml" Target="../ink/ink44.xml"/><Relationship Id="rId16" Type="http://schemas.openxmlformats.org/officeDocument/2006/relationships/image" Target="../media/image9.png"/><Relationship Id="rId11" Type="http://schemas.openxmlformats.org/officeDocument/2006/relationships/customXml" Target="../ink/ink5.xml"/><Relationship Id="rId32" Type="http://schemas.openxmlformats.org/officeDocument/2006/relationships/image" Target="../media/image17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30.png"/><Relationship Id="rId74" Type="http://schemas.openxmlformats.org/officeDocument/2006/relationships/image" Target="../media/image38.png"/><Relationship Id="rId79" Type="http://schemas.openxmlformats.org/officeDocument/2006/relationships/customXml" Target="../ink/ink39.xml"/><Relationship Id="rId5" Type="http://schemas.openxmlformats.org/officeDocument/2006/relationships/customXml" Target="../ink/ink2.xml"/><Relationship Id="rId90" Type="http://schemas.openxmlformats.org/officeDocument/2006/relationships/image" Target="../media/image46.png"/><Relationship Id="rId95" Type="http://schemas.openxmlformats.org/officeDocument/2006/relationships/customXml" Target="../ink/ink47.xml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5.png"/><Relationship Id="rId64" Type="http://schemas.openxmlformats.org/officeDocument/2006/relationships/image" Target="../media/image33.png"/><Relationship Id="rId69" Type="http://schemas.openxmlformats.org/officeDocument/2006/relationships/customXml" Target="../ink/ink34.xml"/><Relationship Id="rId8" Type="http://schemas.openxmlformats.org/officeDocument/2006/relationships/image" Target="../media/image5.png"/><Relationship Id="rId51" Type="http://schemas.openxmlformats.org/officeDocument/2006/relationships/customXml" Target="../ink/ink25.xml"/><Relationship Id="rId72" Type="http://schemas.openxmlformats.org/officeDocument/2006/relationships/image" Target="../media/image37.png"/><Relationship Id="rId80" Type="http://schemas.openxmlformats.org/officeDocument/2006/relationships/image" Target="../media/image41.png"/><Relationship Id="rId85" Type="http://schemas.openxmlformats.org/officeDocument/2006/relationships/customXml" Target="../ink/ink42.xml"/><Relationship Id="rId93" Type="http://schemas.openxmlformats.org/officeDocument/2006/relationships/customXml" Target="../ink/ink46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1.png"/><Relationship Id="rId41" Type="http://schemas.openxmlformats.org/officeDocument/2006/relationships/customXml" Target="../ink/ink20.xml"/><Relationship Id="rId54" Type="http://schemas.openxmlformats.org/officeDocument/2006/relationships/image" Target="../media/image28.png"/><Relationship Id="rId62" Type="http://schemas.openxmlformats.org/officeDocument/2006/relationships/image" Target="../media/image32.png"/><Relationship Id="rId70" Type="http://schemas.openxmlformats.org/officeDocument/2006/relationships/image" Target="../media/image36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5.png"/><Relationship Id="rId91" Type="http://schemas.openxmlformats.org/officeDocument/2006/relationships/customXml" Target="../ink/ink45.xml"/><Relationship Id="rId96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6.png"/><Relationship Id="rId31" Type="http://schemas.openxmlformats.org/officeDocument/2006/relationships/customXml" Target="../ink/ink15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60" Type="http://schemas.openxmlformats.org/officeDocument/2006/relationships/image" Target="../media/image31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40.png"/><Relationship Id="rId81" Type="http://schemas.openxmlformats.org/officeDocument/2006/relationships/customXml" Target="../ink/ink40.xml"/><Relationship Id="rId86" Type="http://schemas.openxmlformats.org/officeDocument/2006/relationships/image" Target="../media/image44.png"/><Relationship Id="rId94" Type="http://schemas.openxmlformats.org/officeDocument/2006/relationships/image" Target="../media/image48.png"/><Relationship Id="rId4" Type="http://schemas.openxmlformats.org/officeDocument/2006/relationships/image" Target="../media/image310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39" Type="http://schemas.openxmlformats.org/officeDocument/2006/relationships/customXml" Target="../ink/ink19.xml"/><Relationship Id="rId34" Type="http://schemas.openxmlformats.org/officeDocument/2006/relationships/image" Target="../media/image18.png"/><Relationship Id="rId50" Type="http://schemas.openxmlformats.org/officeDocument/2006/relationships/image" Target="../media/image26.png"/><Relationship Id="rId55" Type="http://schemas.openxmlformats.org/officeDocument/2006/relationships/customXml" Target="../ink/ink27.xml"/><Relationship Id="rId76" Type="http://schemas.openxmlformats.org/officeDocument/2006/relationships/image" Target="../media/image39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7.png"/><Relationship Id="rId2" Type="http://schemas.openxmlformats.org/officeDocument/2006/relationships/image" Target="../media/image2.png"/><Relationship Id="rId29" Type="http://schemas.openxmlformats.org/officeDocument/2006/relationships/customXml" Target="../ink/ink14.xml"/><Relationship Id="rId24" Type="http://schemas.openxmlformats.org/officeDocument/2006/relationships/image" Target="../media/image13.png"/><Relationship Id="rId40" Type="http://schemas.openxmlformats.org/officeDocument/2006/relationships/image" Target="../media/image21.png"/><Relationship Id="rId45" Type="http://schemas.openxmlformats.org/officeDocument/2006/relationships/customXml" Target="../ink/ink22.xml"/><Relationship Id="rId66" Type="http://schemas.openxmlformats.org/officeDocument/2006/relationships/image" Target="../media/image34.png"/><Relationship Id="rId87" Type="http://schemas.openxmlformats.org/officeDocument/2006/relationships/customXml" Target="../ink/ink43.xml"/><Relationship Id="rId61" Type="http://schemas.openxmlformats.org/officeDocument/2006/relationships/customXml" Target="../ink/ink30.xml"/><Relationship Id="rId82" Type="http://schemas.openxmlformats.org/officeDocument/2006/relationships/image" Target="../media/image42.png"/><Relationship Id="rId19" Type="http://schemas.openxmlformats.org/officeDocument/2006/relationships/customXml" Target="../ink/ink9.xml"/><Relationship Id="rId14" Type="http://schemas.openxmlformats.org/officeDocument/2006/relationships/image" Target="../media/image8.png"/><Relationship Id="rId30" Type="http://schemas.openxmlformats.org/officeDocument/2006/relationships/image" Target="../media/image16.png"/><Relationship Id="rId35" Type="http://schemas.openxmlformats.org/officeDocument/2006/relationships/customXml" Target="../ink/ink17.xml"/><Relationship Id="rId56" Type="http://schemas.openxmlformats.org/officeDocument/2006/relationships/image" Target="../media/image29.png"/><Relationship Id="rId77" Type="http://schemas.openxmlformats.org/officeDocument/2006/relationships/customXml" Target="../ink/ink3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customXml" Target="../ink/ink53.xml"/><Relationship Id="rId18" Type="http://schemas.openxmlformats.org/officeDocument/2006/relationships/image" Target="../media/image58.png"/><Relationship Id="rId3" Type="http://schemas.openxmlformats.org/officeDocument/2006/relationships/customXml" Target="../ink/ink48.xml"/><Relationship Id="rId21" Type="http://schemas.openxmlformats.org/officeDocument/2006/relationships/customXml" Target="../ink/ink57.xml"/><Relationship Id="rId7" Type="http://schemas.openxmlformats.org/officeDocument/2006/relationships/customXml" Target="../ink/ink50.xml"/><Relationship Id="rId12" Type="http://schemas.openxmlformats.org/officeDocument/2006/relationships/image" Target="../media/image55.png"/><Relationship Id="rId17" Type="http://schemas.openxmlformats.org/officeDocument/2006/relationships/customXml" Target="../ink/ink55.xml"/><Relationship Id="rId2" Type="http://schemas.openxmlformats.org/officeDocument/2006/relationships/image" Target="../media/image3.png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customXml" Target="../ink/ink52.xml"/><Relationship Id="rId24" Type="http://schemas.openxmlformats.org/officeDocument/2006/relationships/image" Target="../media/image61.png"/><Relationship Id="rId5" Type="http://schemas.openxmlformats.org/officeDocument/2006/relationships/customXml" Target="../ink/ink49.xml"/><Relationship Id="rId15" Type="http://schemas.openxmlformats.org/officeDocument/2006/relationships/customXml" Target="../ink/ink54.xml"/><Relationship Id="rId23" Type="http://schemas.openxmlformats.org/officeDocument/2006/relationships/customXml" Target="../ink/ink58.xml"/><Relationship Id="rId10" Type="http://schemas.openxmlformats.org/officeDocument/2006/relationships/image" Target="../media/image54.png"/><Relationship Id="rId19" Type="http://schemas.openxmlformats.org/officeDocument/2006/relationships/customXml" Target="../ink/ink56.xml"/><Relationship Id="rId4" Type="http://schemas.openxmlformats.org/officeDocument/2006/relationships/image" Target="../media/image51.png"/><Relationship Id="rId9" Type="http://schemas.openxmlformats.org/officeDocument/2006/relationships/customXml" Target="../ink/ink51.xml"/><Relationship Id="rId14" Type="http://schemas.openxmlformats.org/officeDocument/2006/relationships/image" Target="../media/image56.png"/><Relationship Id="rId22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E466AFC-5313-4140-BDEF-0502A2AE8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218" y="564513"/>
            <a:ext cx="8420425" cy="528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6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B379F7-0BBA-4339-8557-132F7415A1AF}"/>
              </a:ext>
            </a:extLst>
          </p:cNvPr>
          <p:cNvSpPr txBox="1"/>
          <p:nvPr/>
        </p:nvSpPr>
        <p:spPr>
          <a:xfrm>
            <a:off x="478377" y="2190568"/>
            <a:ext cx="576531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 startAt="4"/>
            </a:pPr>
            <a:r>
              <a:rPr lang="ko-KR" altLang="en-US" sz="1800" dirty="0">
                <a:latin typeface="Consolas" panose="020B0609020204030204" pitchFamily="49" charset="0"/>
                <a:sym typeface="Wingdings" panose="05000000000000000000" pitchFamily="2" charset="2"/>
              </a:rPr>
              <a:t>원본</a:t>
            </a:r>
            <a:endParaRPr lang="en-US" altLang="ko-KR" sz="18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42900" indent="-342900">
              <a:buFontTx/>
              <a:buAutoNum type="arabicPeriod" startAt="104"/>
            </a:pP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  </a:t>
            </a:r>
            <a:r>
              <a:rPr lang="en-US" altLang="ko-KR" sz="1800" dirty="0">
                <a:latin typeface="Consolas" panose="020B0609020204030204" pitchFamily="49" charset="0"/>
                <a:sym typeface="Wingdings" panose="05000000000000000000" pitchFamily="2" charset="2"/>
              </a:rPr>
              <a:t>Vector </a:t>
            </a:r>
            <a:r>
              <a:rPr lang="ko-KR" altLang="en-US" sz="1800" dirty="0">
                <a:latin typeface="Consolas" panose="020B0609020204030204" pitchFamily="49" charset="0"/>
                <a:sym typeface="Wingdings" panose="05000000000000000000" pitchFamily="2" charset="2"/>
              </a:rPr>
              <a:t>클래스와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Collections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클래스를 이용하여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그만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입력할 때까지 입력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latin typeface="+mn-ea"/>
              </a:rPr>
              <a:t>Iterator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이용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입력한 값 출력</a:t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</a:b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첫번째 요소로 삽입</a:t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</a:b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삽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입한 값</a:t>
            </a:r>
            <a:b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오름차순 정렬 값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Collections.sort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(v)</a:t>
            </a:r>
            <a:b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내림차순 정렬 값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Collections.reverse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(v)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75A9177-65D2-4738-AD37-62FB104DF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727" y="623887"/>
            <a:ext cx="4257675" cy="56102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7CC168FF-2A07-4DFF-8DE6-E67E16067C14}"/>
                  </a:ext>
                </a:extLst>
              </p14:cNvPr>
              <p14:cNvContentPartPr/>
              <p14:nvPr/>
            </p14:nvContentPartPr>
            <p14:xfrm>
              <a:off x="6263937" y="2209213"/>
              <a:ext cx="239040" cy="23508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7CC168FF-2A07-4DFF-8DE6-E67E16067C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5297" y="2200213"/>
                <a:ext cx="2566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2470BB9D-CDA9-475F-87D5-DC70FDCEAC11}"/>
                  </a:ext>
                </a:extLst>
              </p14:cNvPr>
              <p14:cNvContentPartPr/>
              <p14:nvPr/>
            </p14:nvContentPartPr>
            <p14:xfrm>
              <a:off x="7841097" y="2576053"/>
              <a:ext cx="231120" cy="93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2470BB9D-CDA9-475F-87D5-DC70FDCEAC1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32457" y="2567053"/>
                <a:ext cx="24876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0228E8B4-9CF1-4AD4-B5FE-BDD128843A2E}"/>
                  </a:ext>
                </a:extLst>
              </p14:cNvPr>
              <p14:cNvContentPartPr/>
              <p14:nvPr/>
            </p14:nvContentPartPr>
            <p14:xfrm>
              <a:off x="7811937" y="3009853"/>
              <a:ext cx="340560" cy="2088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0228E8B4-9CF1-4AD4-B5FE-BDD128843A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02937" y="3000853"/>
                <a:ext cx="3582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A08AFE9B-9AB9-4D24-9586-DAF83E3D9ECB}"/>
                  </a:ext>
                </a:extLst>
              </p14:cNvPr>
              <p14:cNvContentPartPr/>
              <p14:nvPr/>
            </p14:nvContentPartPr>
            <p14:xfrm>
              <a:off x="6272937" y="4323853"/>
              <a:ext cx="415800" cy="24876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A08AFE9B-9AB9-4D24-9586-DAF83E3D9E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64297" y="4314853"/>
                <a:ext cx="433440" cy="26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그룹 45">
            <a:extLst>
              <a:ext uri="{FF2B5EF4-FFF2-40B4-BE49-F238E27FC236}">
                <a16:creationId xmlns:a16="http://schemas.microsoft.com/office/drawing/2014/main" id="{0B364DA6-C82E-470E-986F-0687AF63A378}"/>
              </a:ext>
            </a:extLst>
          </p:cNvPr>
          <p:cNvGrpSpPr/>
          <p:nvPr/>
        </p:nvGrpSpPr>
        <p:grpSpPr>
          <a:xfrm>
            <a:off x="8178417" y="3222973"/>
            <a:ext cx="434520" cy="263160"/>
            <a:chOff x="8178417" y="3222973"/>
            <a:chExt cx="43452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E9DAFB0E-56C3-40D2-96BD-BEAD0B39002E}"/>
                    </a:ext>
                  </a:extLst>
                </p14:cNvPr>
                <p14:cNvContentPartPr/>
                <p14:nvPr/>
              </p14:nvContentPartPr>
              <p14:xfrm>
                <a:off x="8186337" y="3222973"/>
                <a:ext cx="78120" cy="1126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E9DAFB0E-56C3-40D2-96BD-BEAD0B39002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77697" y="3213973"/>
                  <a:ext cx="957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724C25DA-897C-42D8-B3F5-C2D358BA9E71}"/>
                    </a:ext>
                  </a:extLst>
                </p14:cNvPr>
                <p14:cNvContentPartPr/>
                <p14:nvPr/>
              </p14:nvContentPartPr>
              <p14:xfrm>
                <a:off x="8178417" y="3289573"/>
                <a:ext cx="120960" cy="19656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724C25DA-897C-42D8-B3F5-C2D358BA9E7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169417" y="3280933"/>
                  <a:ext cx="1386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9EA3ACBF-03FA-405E-9CB9-616F3E15B169}"/>
                    </a:ext>
                  </a:extLst>
                </p14:cNvPr>
                <p14:cNvContentPartPr/>
                <p14:nvPr/>
              </p14:nvContentPartPr>
              <p14:xfrm>
                <a:off x="8346897" y="3244573"/>
                <a:ext cx="108000" cy="18648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9EA3ACBF-03FA-405E-9CB9-616F3E15B16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338257" y="3235933"/>
                  <a:ext cx="1256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467412DF-06AB-4796-9B9A-447466DA373D}"/>
                    </a:ext>
                  </a:extLst>
                </p14:cNvPr>
                <p14:cNvContentPartPr/>
                <p14:nvPr/>
              </p14:nvContentPartPr>
              <p14:xfrm>
                <a:off x="8351937" y="3397213"/>
                <a:ext cx="261000" cy="8172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467412DF-06AB-4796-9B9A-447466DA37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42937" y="3388573"/>
                  <a:ext cx="27864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D16718F-381C-4752-9EF9-B152BC2B717E}"/>
              </a:ext>
            </a:extLst>
          </p:cNvPr>
          <p:cNvGrpSpPr/>
          <p:nvPr/>
        </p:nvGrpSpPr>
        <p:grpSpPr>
          <a:xfrm>
            <a:off x="8173017" y="4571893"/>
            <a:ext cx="570960" cy="521280"/>
            <a:chOff x="8173017" y="4571893"/>
            <a:chExt cx="570960" cy="52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85F7144F-F04E-4867-80C3-EE977E23259C}"/>
                    </a:ext>
                  </a:extLst>
                </p14:cNvPr>
                <p14:cNvContentPartPr/>
                <p14:nvPr/>
              </p14:nvContentPartPr>
              <p14:xfrm>
                <a:off x="8173017" y="4571893"/>
                <a:ext cx="133920" cy="52128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85F7144F-F04E-4867-80C3-EE977E23259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64017" y="4562893"/>
                  <a:ext cx="15156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8DA15A46-6459-406C-AEE0-8E86284E3EC1}"/>
                    </a:ext>
                  </a:extLst>
                </p14:cNvPr>
                <p14:cNvContentPartPr/>
                <p14:nvPr/>
              </p14:nvContentPartPr>
              <p14:xfrm>
                <a:off x="8400897" y="4747933"/>
                <a:ext cx="54360" cy="9036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8DA15A46-6459-406C-AEE0-8E86284E3EC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392257" y="4738933"/>
                  <a:ext cx="72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7D7A3BE2-7F76-426E-915E-6736030343C3}"/>
                    </a:ext>
                  </a:extLst>
                </p14:cNvPr>
                <p14:cNvContentPartPr/>
                <p14:nvPr/>
              </p14:nvContentPartPr>
              <p14:xfrm>
                <a:off x="8508177" y="4676293"/>
                <a:ext cx="20520" cy="16020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7D7A3BE2-7F76-426E-915E-6736030343C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499177" y="4667653"/>
                  <a:ext cx="381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C911257B-003D-46B3-8771-C3F12FA5B815}"/>
                    </a:ext>
                  </a:extLst>
                </p14:cNvPr>
                <p14:cNvContentPartPr/>
                <p14:nvPr/>
              </p14:nvContentPartPr>
              <p14:xfrm>
                <a:off x="8475057" y="4847653"/>
                <a:ext cx="14040" cy="12636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C911257B-003D-46B3-8771-C3F12FA5B81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466057" y="4838653"/>
                  <a:ext cx="316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85722AE0-BECF-478D-9C87-6E2C23DC0680}"/>
                    </a:ext>
                  </a:extLst>
                </p14:cNvPr>
                <p14:cNvContentPartPr/>
                <p14:nvPr/>
              </p14:nvContentPartPr>
              <p14:xfrm>
                <a:off x="8468577" y="4836853"/>
                <a:ext cx="86760" cy="12096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85722AE0-BECF-478D-9C87-6E2C23DC068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459937" y="4827853"/>
                  <a:ext cx="1044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E4F4D44C-FC85-4398-8C3A-89A134004D0D}"/>
                    </a:ext>
                  </a:extLst>
                </p14:cNvPr>
                <p14:cNvContentPartPr/>
                <p14:nvPr/>
              </p14:nvContentPartPr>
              <p14:xfrm>
                <a:off x="8596377" y="4706533"/>
                <a:ext cx="50760" cy="14004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E4F4D44C-FC85-4398-8C3A-89A134004D0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587377" y="4697533"/>
                  <a:ext cx="68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38D7B863-F7FC-417A-9D2E-350E4DB7B103}"/>
                    </a:ext>
                  </a:extLst>
                </p14:cNvPr>
                <p14:cNvContentPartPr/>
                <p14:nvPr/>
              </p14:nvContentPartPr>
              <p14:xfrm>
                <a:off x="8662617" y="4737493"/>
                <a:ext cx="81360" cy="30276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38D7B863-F7FC-417A-9D2E-350E4DB7B10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653617" y="4728493"/>
                  <a:ext cx="99000" cy="32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61D382B6-3636-47C5-930D-9903A99A6F95}"/>
                  </a:ext>
                </a:extLst>
              </p14:cNvPr>
              <p14:cNvContentPartPr/>
              <p14:nvPr/>
            </p14:nvContentPartPr>
            <p14:xfrm>
              <a:off x="7129377" y="5454973"/>
              <a:ext cx="70560" cy="7632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61D382B6-3636-47C5-930D-9903A99A6F9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120737" y="5446333"/>
                <a:ext cx="8820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5DB0DA95-F72E-49B6-B1E7-7FD3C9076B7A}"/>
                  </a:ext>
                </a:extLst>
              </p14:cNvPr>
              <p14:cNvContentPartPr/>
              <p14:nvPr/>
            </p14:nvContentPartPr>
            <p14:xfrm>
              <a:off x="7572897" y="5462893"/>
              <a:ext cx="19440" cy="88920"/>
            </p14:xfrm>
          </p:contentPart>
        </mc:Choice>
        <mc:Fallback xmlns=""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5DB0DA95-F72E-49B6-B1E7-7FD3C9076B7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564257" y="5453893"/>
                <a:ext cx="37080" cy="10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그룹 70">
            <a:extLst>
              <a:ext uri="{FF2B5EF4-FFF2-40B4-BE49-F238E27FC236}">
                <a16:creationId xmlns:a16="http://schemas.microsoft.com/office/drawing/2014/main" id="{3C4672F6-0B5D-4784-84E9-329C1E7EB73A}"/>
              </a:ext>
            </a:extLst>
          </p:cNvPr>
          <p:cNvGrpSpPr/>
          <p:nvPr/>
        </p:nvGrpSpPr>
        <p:grpSpPr>
          <a:xfrm>
            <a:off x="7915257" y="5305933"/>
            <a:ext cx="555840" cy="278280"/>
            <a:chOff x="7915257" y="5305933"/>
            <a:chExt cx="555840" cy="27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DE93FB1C-9273-48A4-BCD0-90A2E16F7769}"/>
                    </a:ext>
                  </a:extLst>
                </p14:cNvPr>
                <p14:cNvContentPartPr/>
                <p14:nvPr/>
              </p14:nvContentPartPr>
              <p14:xfrm>
                <a:off x="8115057" y="5305933"/>
                <a:ext cx="64440" cy="3636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DE93FB1C-9273-48A4-BCD0-90A2E16F776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106417" y="5297293"/>
                  <a:ext cx="820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A50C1EDC-D319-4BE2-8B12-CCF8FAFC7435}"/>
                    </a:ext>
                  </a:extLst>
                </p14:cNvPr>
                <p14:cNvContentPartPr/>
                <p14:nvPr/>
              </p14:nvContentPartPr>
              <p14:xfrm>
                <a:off x="8111097" y="5338693"/>
                <a:ext cx="109080" cy="7632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A50C1EDC-D319-4BE2-8B12-CCF8FAFC743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102097" y="5329693"/>
                  <a:ext cx="1267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F52C8650-7B9B-4230-8440-FA6102220E56}"/>
                    </a:ext>
                  </a:extLst>
                </p14:cNvPr>
                <p14:cNvContentPartPr/>
                <p14:nvPr/>
              </p14:nvContentPartPr>
              <p14:xfrm>
                <a:off x="8185617" y="5368573"/>
                <a:ext cx="35280" cy="4500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F52C8650-7B9B-4230-8440-FA6102220E5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176617" y="5359573"/>
                  <a:ext cx="529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1187C98F-EB9A-40B2-BBD5-40C9CE0458B0}"/>
                    </a:ext>
                  </a:extLst>
                </p14:cNvPr>
                <p14:cNvContentPartPr/>
                <p14:nvPr/>
              </p14:nvContentPartPr>
              <p14:xfrm>
                <a:off x="8086257" y="5413573"/>
                <a:ext cx="140040" cy="7308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1187C98F-EB9A-40B2-BBD5-40C9CE0458B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077617" y="5404573"/>
                  <a:ext cx="1576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1EA2B948-C1B5-4224-872D-ED22518532D9}"/>
                    </a:ext>
                  </a:extLst>
                </p14:cNvPr>
                <p14:cNvContentPartPr/>
                <p14:nvPr/>
              </p14:nvContentPartPr>
              <p14:xfrm>
                <a:off x="8236017" y="5357773"/>
                <a:ext cx="70200" cy="6444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1EA2B948-C1B5-4224-872D-ED22518532D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27017" y="5348773"/>
                  <a:ext cx="878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5E4DC8DC-DD8B-479E-B593-B6D473955378}"/>
                    </a:ext>
                  </a:extLst>
                </p14:cNvPr>
                <p14:cNvContentPartPr/>
                <p14:nvPr/>
              </p14:nvContentPartPr>
              <p14:xfrm>
                <a:off x="8332137" y="5316373"/>
                <a:ext cx="9360" cy="17244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5E4DC8DC-DD8B-479E-B593-B6D47395537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323137" y="5307373"/>
                  <a:ext cx="270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29C5193A-896F-420D-8CE4-00AE37D090B8}"/>
                    </a:ext>
                  </a:extLst>
                </p14:cNvPr>
                <p14:cNvContentPartPr/>
                <p14:nvPr/>
              </p14:nvContentPartPr>
              <p14:xfrm>
                <a:off x="8353017" y="5380453"/>
                <a:ext cx="118080" cy="93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29C5193A-896F-420D-8CE4-00AE37D090B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344377" y="5371813"/>
                  <a:ext cx="1357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32A30987-1E8E-4193-B6F7-DAA5614CD0E0}"/>
                    </a:ext>
                  </a:extLst>
                </p14:cNvPr>
                <p14:cNvContentPartPr/>
                <p14:nvPr/>
              </p14:nvContentPartPr>
              <p14:xfrm>
                <a:off x="7915257" y="5455693"/>
                <a:ext cx="90360" cy="8640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32A30987-1E8E-4193-B6F7-DAA5614CD0E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906257" y="5446693"/>
                  <a:ext cx="1080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2F8E09DE-97E6-49A8-AFA8-8BDEA6D924EE}"/>
                    </a:ext>
                  </a:extLst>
                </p14:cNvPr>
                <p14:cNvContentPartPr/>
                <p14:nvPr/>
              </p14:nvContentPartPr>
              <p14:xfrm>
                <a:off x="8234217" y="5467573"/>
                <a:ext cx="56880" cy="11664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2F8E09DE-97E6-49A8-AFA8-8BDEA6D924E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225217" y="5458933"/>
                  <a:ext cx="7452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F1CFBC8-77B6-4134-8748-AED91D962370}"/>
              </a:ext>
            </a:extLst>
          </p:cNvPr>
          <p:cNvGrpSpPr/>
          <p:nvPr/>
        </p:nvGrpSpPr>
        <p:grpSpPr>
          <a:xfrm>
            <a:off x="8834697" y="5717413"/>
            <a:ext cx="467640" cy="278280"/>
            <a:chOff x="8834697" y="5717413"/>
            <a:chExt cx="467640" cy="27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7FA3CB8D-21BB-452D-B22C-758EC7CA93E7}"/>
                    </a:ext>
                  </a:extLst>
                </p14:cNvPr>
                <p14:cNvContentPartPr/>
                <p14:nvPr/>
              </p14:nvContentPartPr>
              <p14:xfrm>
                <a:off x="8834697" y="5744053"/>
                <a:ext cx="108360" cy="12384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7FA3CB8D-21BB-452D-B22C-758EC7CA93E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825697" y="5735053"/>
                  <a:ext cx="1260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4EDDFE39-257C-4E4A-B3EE-869A2C567CFC}"/>
                    </a:ext>
                  </a:extLst>
                </p14:cNvPr>
                <p14:cNvContentPartPr/>
                <p14:nvPr/>
              </p14:nvContentPartPr>
              <p14:xfrm>
                <a:off x="8940537" y="5784733"/>
                <a:ext cx="33480" cy="8244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4EDDFE39-257C-4E4A-B3EE-869A2C567CF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931897" y="5776093"/>
                  <a:ext cx="511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04A445FA-552A-43C1-B7A8-70D29F4747CF}"/>
                    </a:ext>
                  </a:extLst>
                </p14:cNvPr>
                <p14:cNvContentPartPr/>
                <p14:nvPr/>
              </p14:nvContentPartPr>
              <p14:xfrm>
                <a:off x="8944137" y="5740813"/>
                <a:ext cx="101520" cy="6012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04A445FA-552A-43C1-B7A8-70D29F4747C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935497" y="5732173"/>
                  <a:ext cx="1191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E4F3F888-422B-4B01-94BD-F2F1B6BF0A4E}"/>
                    </a:ext>
                  </a:extLst>
                </p14:cNvPr>
                <p14:cNvContentPartPr/>
                <p14:nvPr/>
              </p14:nvContentPartPr>
              <p14:xfrm>
                <a:off x="9020097" y="5725333"/>
                <a:ext cx="33480" cy="15696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E4F3F888-422B-4B01-94BD-F2F1B6BF0A4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011097" y="5716333"/>
                  <a:ext cx="511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434F00E7-0D1B-49EF-B948-7F85301D4338}"/>
                    </a:ext>
                  </a:extLst>
                </p14:cNvPr>
                <p14:cNvContentPartPr/>
                <p14:nvPr/>
              </p14:nvContentPartPr>
              <p14:xfrm>
                <a:off x="8955297" y="5906053"/>
                <a:ext cx="78840" cy="6624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434F00E7-0D1B-49EF-B948-7F85301D433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946297" y="5897413"/>
                  <a:ext cx="964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6F8486B8-25CC-45CE-8C28-293757F89E7B}"/>
                    </a:ext>
                  </a:extLst>
                </p14:cNvPr>
                <p14:cNvContentPartPr/>
                <p14:nvPr/>
              </p14:nvContentPartPr>
              <p14:xfrm>
                <a:off x="9096417" y="5729653"/>
                <a:ext cx="87480" cy="14364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6F8486B8-25CC-45CE-8C28-293757F89E7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087417" y="5720653"/>
                  <a:ext cx="1051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9150F6AE-9B5C-474A-A095-2A375152FE56}"/>
                    </a:ext>
                  </a:extLst>
                </p14:cNvPr>
                <p14:cNvContentPartPr/>
                <p14:nvPr/>
              </p14:nvContentPartPr>
              <p14:xfrm>
                <a:off x="9192537" y="5762053"/>
                <a:ext cx="55800" cy="468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9150F6AE-9B5C-474A-A095-2A375152FE5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183537" y="5753053"/>
                  <a:ext cx="734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AB1481BF-0C2B-4551-A379-6EDA49B098AA}"/>
                    </a:ext>
                  </a:extLst>
                </p14:cNvPr>
                <p14:cNvContentPartPr/>
                <p14:nvPr/>
              </p14:nvContentPartPr>
              <p14:xfrm>
                <a:off x="9191097" y="5761333"/>
                <a:ext cx="54360" cy="3528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AB1481BF-0C2B-4551-A379-6EDA49B098A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182457" y="5752693"/>
                  <a:ext cx="720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104ED045-7786-4C17-BD43-7EF416852E50}"/>
                    </a:ext>
                  </a:extLst>
                </p14:cNvPr>
                <p14:cNvContentPartPr/>
                <p14:nvPr/>
              </p14:nvContentPartPr>
              <p14:xfrm>
                <a:off x="9228897" y="5717413"/>
                <a:ext cx="24840" cy="16668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104ED045-7786-4C17-BD43-7EF416852E5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220257" y="5708773"/>
                  <a:ext cx="424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8185DA68-216D-4E79-B8EA-EEEE9E04E553}"/>
                    </a:ext>
                  </a:extLst>
                </p14:cNvPr>
                <p14:cNvContentPartPr/>
                <p14:nvPr/>
              </p14:nvContentPartPr>
              <p14:xfrm>
                <a:off x="9174537" y="5920453"/>
                <a:ext cx="127800" cy="7524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8185DA68-216D-4E79-B8EA-EEEE9E04E55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165537" y="5911453"/>
                  <a:ext cx="145440" cy="9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80DA2FD6-457A-44CC-9436-FF1049D31AA6}"/>
              </a:ext>
            </a:extLst>
          </p:cNvPr>
          <p:cNvGrpSpPr/>
          <p:nvPr/>
        </p:nvGrpSpPr>
        <p:grpSpPr>
          <a:xfrm>
            <a:off x="2846457" y="3419893"/>
            <a:ext cx="3824640" cy="2620080"/>
            <a:chOff x="2846457" y="3419893"/>
            <a:chExt cx="3824640" cy="262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D80A222F-847C-4388-AE50-E3E55C872B0E}"/>
                    </a:ext>
                  </a:extLst>
                </p14:cNvPr>
                <p14:cNvContentPartPr/>
                <p14:nvPr/>
              </p14:nvContentPartPr>
              <p14:xfrm>
                <a:off x="6313977" y="5559013"/>
                <a:ext cx="357120" cy="1656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D80A222F-847C-4388-AE50-E3E55C872B0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304977" y="5550013"/>
                  <a:ext cx="3747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EDEDC876-5442-4BB3-A5C0-B94F10894F30}"/>
                    </a:ext>
                  </a:extLst>
                </p14:cNvPr>
                <p14:cNvContentPartPr/>
                <p14:nvPr/>
              </p14:nvContentPartPr>
              <p14:xfrm>
                <a:off x="6273297" y="5290813"/>
                <a:ext cx="87480" cy="20160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EDEDC876-5442-4BB3-A5C0-B94F10894F3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264297" y="5282173"/>
                  <a:ext cx="1051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87296DBE-DF56-4274-9169-C26077CC39FF}"/>
                    </a:ext>
                  </a:extLst>
                </p14:cNvPr>
                <p14:cNvContentPartPr/>
                <p14:nvPr/>
              </p14:nvContentPartPr>
              <p14:xfrm>
                <a:off x="3075057" y="3419893"/>
                <a:ext cx="3200400" cy="174708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87296DBE-DF56-4274-9169-C26077CC39F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066057" y="3410893"/>
                  <a:ext cx="3218040" cy="176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D3CE5121-EB59-4D6A-874C-4F039E63BC44}"/>
                    </a:ext>
                  </a:extLst>
                </p14:cNvPr>
                <p14:cNvContentPartPr/>
                <p14:nvPr/>
              </p14:nvContentPartPr>
              <p14:xfrm>
                <a:off x="6049017" y="5078413"/>
                <a:ext cx="282960" cy="16848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D3CE5121-EB59-4D6A-874C-4F039E63BC4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040017" y="5069413"/>
                  <a:ext cx="3006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440F376B-D281-4321-B145-A2CD6E7839AB}"/>
                    </a:ext>
                  </a:extLst>
                </p14:cNvPr>
                <p14:cNvContentPartPr/>
                <p14:nvPr/>
              </p14:nvContentPartPr>
              <p14:xfrm>
                <a:off x="2846457" y="4493413"/>
                <a:ext cx="3456000" cy="114048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440F376B-D281-4321-B145-A2CD6E7839A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837457" y="4484773"/>
                  <a:ext cx="3473640" cy="11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01FAC9B3-7E09-4B36-AE10-BA1171D0E302}"/>
                    </a:ext>
                  </a:extLst>
                </p14:cNvPr>
                <p14:cNvContentPartPr/>
                <p14:nvPr/>
              </p14:nvContentPartPr>
              <p14:xfrm>
                <a:off x="6162057" y="5551813"/>
                <a:ext cx="134640" cy="14328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01FAC9B3-7E09-4B36-AE10-BA1171D0E30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153057" y="5542813"/>
                  <a:ext cx="1522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FB9046FE-909B-4D59-961F-D8E454D89523}"/>
                    </a:ext>
                  </a:extLst>
                </p14:cNvPr>
                <p14:cNvContentPartPr/>
                <p14:nvPr/>
              </p14:nvContentPartPr>
              <p14:xfrm>
                <a:off x="3132657" y="5077693"/>
                <a:ext cx="181440" cy="65664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FB9046FE-909B-4D59-961F-D8E454D8952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124017" y="5068693"/>
                  <a:ext cx="19908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7D495948-6525-4839-A31B-B0BF869EBB02}"/>
                    </a:ext>
                  </a:extLst>
                </p14:cNvPr>
                <p14:cNvContentPartPr/>
                <p14:nvPr/>
              </p14:nvContentPartPr>
              <p14:xfrm>
                <a:off x="6232977" y="5747653"/>
                <a:ext cx="10080" cy="4680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7D495948-6525-4839-A31B-B0BF869EBB0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223977" y="5738653"/>
                  <a:ext cx="277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D2F172E5-3AF6-4A3C-A5BC-3686F2D06C5F}"/>
                    </a:ext>
                  </a:extLst>
                </p14:cNvPr>
                <p14:cNvContentPartPr/>
                <p14:nvPr/>
              </p14:nvContentPartPr>
              <p14:xfrm>
                <a:off x="6213897" y="5727133"/>
                <a:ext cx="144720" cy="27684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D2F172E5-3AF6-4A3C-A5BC-3686F2D06C5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205257" y="5718493"/>
                  <a:ext cx="1623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99FCEC26-1DBD-41D8-A786-FB5C71009F56}"/>
                    </a:ext>
                  </a:extLst>
                </p14:cNvPr>
                <p14:cNvContentPartPr/>
                <p14:nvPr/>
              </p14:nvContentPartPr>
              <p14:xfrm>
                <a:off x="3356217" y="5383693"/>
                <a:ext cx="2720520" cy="53676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99FCEC26-1DBD-41D8-A786-FB5C71009F5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347577" y="5374693"/>
                  <a:ext cx="273816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0888A27B-F2D7-4865-8F06-E45381CFADC8}"/>
                    </a:ext>
                  </a:extLst>
                </p14:cNvPr>
                <p14:cNvContentPartPr/>
                <p14:nvPr/>
              </p14:nvContentPartPr>
              <p14:xfrm>
                <a:off x="5901777" y="5789773"/>
                <a:ext cx="230760" cy="25020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0888A27B-F2D7-4865-8F06-E45381CFADC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93137" y="5780773"/>
                  <a:ext cx="248400" cy="267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9223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D8BA2E-CC9D-4EB0-B90C-4022712AE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75" y="800100"/>
            <a:ext cx="4133850" cy="5257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0F2F117-B5FC-426F-BD18-431223A4712C}"/>
                  </a:ext>
                </a:extLst>
              </p14:cNvPr>
              <p14:cNvContentPartPr/>
              <p14:nvPr/>
            </p14:nvContentPartPr>
            <p14:xfrm>
              <a:off x="3945015" y="972330"/>
              <a:ext cx="1521360" cy="622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0F2F117-B5FC-426F-BD18-431223A471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36375" y="963690"/>
                <a:ext cx="153900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24A6D3F8-750E-4C9D-80FC-3FEF27DEA356}"/>
                  </a:ext>
                </a:extLst>
              </p14:cNvPr>
              <p14:cNvContentPartPr/>
              <p14:nvPr/>
            </p14:nvContentPartPr>
            <p14:xfrm>
              <a:off x="4819815" y="4155810"/>
              <a:ext cx="1243800" cy="504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24A6D3F8-750E-4C9D-80FC-3FEF27DEA3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11175" y="4146810"/>
                <a:ext cx="126144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F9888D8-0546-4D93-B5C7-959058D8E58D}"/>
                  </a:ext>
                </a:extLst>
              </p14:cNvPr>
              <p14:cNvContentPartPr/>
              <p14:nvPr/>
            </p14:nvContentPartPr>
            <p14:xfrm>
              <a:off x="5014935" y="5018370"/>
              <a:ext cx="776160" cy="381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F9888D8-0546-4D93-B5C7-959058D8E58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06295" y="5009370"/>
                <a:ext cx="7938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2941863B-BDEB-48B2-AF40-2E52F40FF09A}"/>
                  </a:ext>
                </a:extLst>
              </p14:cNvPr>
              <p14:cNvContentPartPr/>
              <p14:nvPr/>
            </p14:nvContentPartPr>
            <p14:xfrm>
              <a:off x="5165775" y="5233290"/>
              <a:ext cx="559080" cy="27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2941863B-BDEB-48B2-AF40-2E52F40FF09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57135" y="5224290"/>
                <a:ext cx="5767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BE029FDE-01EE-41F6-B1C2-ACE449297EE9}"/>
                  </a:ext>
                </a:extLst>
              </p14:cNvPr>
              <p14:cNvContentPartPr/>
              <p14:nvPr/>
            </p14:nvContentPartPr>
            <p14:xfrm>
              <a:off x="5819175" y="2030370"/>
              <a:ext cx="1428120" cy="360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BE029FDE-01EE-41F6-B1C2-ACE449297EE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10535" y="2021730"/>
                <a:ext cx="144576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73A0827F-582B-40AE-A475-7475AAEB282B}"/>
                  </a:ext>
                </a:extLst>
              </p14:cNvPr>
              <p14:cNvContentPartPr/>
              <p14:nvPr/>
            </p14:nvContentPartPr>
            <p14:xfrm>
              <a:off x="7255575" y="2032890"/>
              <a:ext cx="151560" cy="248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73A0827F-582B-40AE-A475-7475AAEB282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46935" y="2023890"/>
                <a:ext cx="16920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E69368AB-4A3E-4B0E-AFD3-3F5992A85513}"/>
              </a:ext>
            </a:extLst>
          </p:cNvPr>
          <p:cNvGrpSpPr/>
          <p:nvPr/>
        </p:nvGrpSpPr>
        <p:grpSpPr>
          <a:xfrm>
            <a:off x="2802735" y="1907610"/>
            <a:ext cx="4382640" cy="3268080"/>
            <a:chOff x="2802735" y="1907610"/>
            <a:chExt cx="4382640" cy="326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15734076-26DC-407E-9D1A-9CB3EF403A06}"/>
                    </a:ext>
                  </a:extLst>
                </p14:cNvPr>
                <p14:cNvContentPartPr/>
                <p14:nvPr/>
              </p14:nvContentPartPr>
              <p14:xfrm>
                <a:off x="2802735" y="1957650"/>
                <a:ext cx="2171520" cy="32180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15734076-26DC-407E-9D1A-9CB3EF403A0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94095" y="1948650"/>
                  <a:ext cx="2189160" cy="32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98CBF54-C9C0-4A50-9E17-E605AF2EE37C}"/>
                    </a:ext>
                  </a:extLst>
                </p14:cNvPr>
                <p14:cNvContentPartPr/>
                <p14:nvPr/>
              </p14:nvContentPartPr>
              <p14:xfrm>
                <a:off x="4312575" y="1907610"/>
                <a:ext cx="232920" cy="2350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98CBF54-C9C0-4A50-9E17-E605AF2EE37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03935" y="1898610"/>
                  <a:ext cx="2505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51B9DDE8-225B-4443-8687-6DF977D32793}"/>
                    </a:ext>
                  </a:extLst>
                </p14:cNvPr>
                <p14:cNvContentPartPr/>
                <p14:nvPr/>
              </p14:nvContentPartPr>
              <p14:xfrm>
                <a:off x="4909815" y="2299650"/>
                <a:ext cx="2275560" cy="442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51B9DDE8-225B-4443-8687-6DF977D3279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900815" y="2290650"/>
                  <a:ext cx="2293200" cy="6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114F0C65-664A-467F-9FFE-DD318DB7D2F1}"/>
                  </a:ext>
                </a:extLst>
              </p14:cNvPr>
              <p14:cNvContentPartPr/>
              <p14:nvPr/>
            </p14:nvContentPartPr>
            <p14:xfrm>
              <a:off x="6306777" y="3340693"/>
              <a:ext cx="1312560" cy="45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114F0C65-664A-467F-9FFE-DD318DB7D2F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297777" y="3332053"/>
                <a:ext cx="133020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812D3251-5057-4899-8E9B-4480A81CD723}"/>
                  </a:ext>
                </a:extLst>
              </p14:cNvPr>
              <p14:cNvContentPartPr/>
              <p14:nvPr/>
            </p14:nvContentPartPr>
            <p14:xfrm>
              <a:off x="5065857" y="2906893"/>
              <a:ext cx="655560" cy="201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812D3251-5057-4899-8E9B-4480A81CD72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057217" y="2898253"/>
                <a:ext cx="673200" cy="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51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15</cp:revision>
  <dcterms:created xsi:type="dcterms:W3CDTF">2021-05-11T12:37:43Z</dcterms:created>
  <dcterms:modified xsi:type="dcterms:W3CDTF">2023-05-02T07:30:18Z</dcterms:modified>
</cp:coreProperties>
</file>