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721" r:id="rId7"/>
    <p:sldId id="72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28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3649 1763 11435,'-6'7'670,"0"1"1,-1-1-1,0 0 1,-1-1-1,1 1 1,-1-1-1,-9 5 1,-63 30 944,42-23-1782,-101 45 1575,-3-5 0,-270 71 0,193-80 617,-289 26 0,379-63-1380,-1-6 0,-210-17 0,249 0-249,1-3 0,0-5-1,2-3 1,-134-53-1,146 44-257,1-5-1,3-2 0,1-4 1,-79-60-1,108 69-107,2-1-1,1-2 1,2-2-1,1-1 1,2-2 0,2-2-1,-42-75 1,60 92-58,1-1 0,1-1 0,2 0 1,1 0-1,1-1 0,1-1 0,2 1 1,1-1-1,1 0 0,1 0 0,2 0 1,1 0-1,2 1 0,0-1 0,3 0 1,0 1-1,1 0 0,2 0 0,18-39 0,-7 30-11,2 0-1,1 2 0,1 0 1,3 2-1,0 1 0,2 1 0,2 1 1,36-28-1,14-2-69,2 2 1,116-60-1,-112 72 80,2 4 1,1 4-1,2 4 0,1 4 1,2 5-1,1 3 0,173-18 1,-102 31-130,193 14 0,166 53-98,-383-33 180,227 68 0,-300-69-33,-2 3 0,0 3 0,-2 3 0,-2 2 0,70 50 0,-106-63 37,0 1 0,-2 2 0,0 0 0,-2 2 0,-1 1 0,24 35 0,-34-43 94,-2 0 0,0 1-1,-1 1 1,-1 0-1,-1 0 1,-1 1-1,-1 0 1,-1 0-1,0 0 1,1 38-1,-4-28 108,-2 1 0,-1 0 0,-2 0 0,-1 0 0,-2-1 0,-1 0 0,-1 0 0,-2 0 0,-1-1 1,-2-1-1,-31 55 0,23-53 38,-1-1 1,-2-1 0,-1-1 0,-1-2-1,-2 0 1,-47 35 0,-201 116 457,-571 245-2216,737-377 336,-88 13-4921,173-52 3643,-1-1 0,1-1-1,-47 2 1,63-7 1510,0 0-1,0 0 0,0-1 0,-10-2 0,8 0-626,1 0 1,-19-10-1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5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 70 10186,'-4'-5'1261,"-2"-4"293,4 2 3046,-1 10-2951,-8 6-1599,0 1 0,1 1-1,0 0 1,1 0-1,0 1 1,0 0 0,1 0-1,1 1 1,-9 21 0,5-8-126,2 1 0,-9 38 0,15-52 68,1 1 0,0 0 0,1 0 1,1 0-1,0 0 0,4 27 0,-3-38 18,-1 0 1,1 1 0,0-1-1,0 0 1,1 0 0,-1 0-1,1 0 1,0 0 0,-1 0 0,1 0-1,0 0 1,1-1 0,-1 1-1,0-1 1,1 0 0,-1 1-1,1-1 1,0 0 0,0-1-1,0 1 1,0 0 0,0-1-1,0 0 1,0 1 0,0-1-1,1 0 1,-1-1 0,0 1-1,1-1 1,-1 1 0,1-1-1,-1 0 1,0 0 0,1-1-1,-1 1 1,0-1 0,1 0-1,-1 1 1,0-1 0,6-3-1,5-2 90,1-1 0,-1 0 0,-1-1 0,1-1 0,-2 0 0,1-1 0,-1 0 0,0-1 0,10-13 0,-8 7 146,0 0 0,0-1 1,-2-1-1,-1 0 0,17-37 1,-25 46-117,1 1 0,-1-1 0,-1 0 0,0 0 0,0 0 0,-1-1 0,0-13 0,-1 18-132,-1 0-1,1 1 1,-1-1-1,-1 1 1,1-1-1,-1 1 0,1 0 1,-1-1-1,-1 1 1,1 0-1,-1 0 1,0 1-1,0-1 0,-1 0 1,1 1-1,-1 0 1,0 0-1,0 0 0,0 0 1,-1 1-1,1-1 1,-1 1-1,0 0 1,-9-4-1,2 2-207,0 1 0,0 0 1,0 0-1,0 1 0,-1 1 0,1 0 1,-1 1-1,1 0 0,-24 2 0,20 0-71,0 1-1,1 1 0,-1 0 1,1 2-1,-1 0 0,2 0 1,-22 11-1,30-13 219,0 1 0,1-1 0,0 1 0,-1 0 0,1 0 0,1 0 0,-1 1 0,0 0 0,1 0 0,0 0 0,1 0 0,-1 1 0,1-1 0,0 1 0,0 0 0,0 0 0,1 0 0,0 0 0,0 1 0,0 7 0,1 11-14,1 0 0,1 0 0,1 0 0,1 0 0,2 0 1,7 24-1,-4-14 116,7 61 1,-14-68 53,0-1 1,-2 1 0,-7 45-1,4-55 41,-1 0-1,0-1 0,-1 1 1,0-1-1,-2-1 0,-12 23 1,2-13 438,-36 42 0,7-11 638,39-42-676,6-12 80,5-2 10,1 0-503,0-1-1,0 0 0,0 0 1,0 0-1,0 0 1,0 0-1,0-1 1,0 0-1,0 0 1,0 0-1,0 0 0,6-4 1,50-26 605,-41 21-520,425-220 35,-428 222-934,1 1 0,0 1 1,29-6-1,-40 10-60,0 1 1,1 0-1,-1 0 0,0 0 1,0 1-1,1 0 0,9 1 0,-15-1 644,-1 0-1,0 0 0,0 0 0,1 0 0,-1 0 0,0 0 0,0 0 1,1 0-1,-1 0 0,0 0 0,0 0 0,1 0 0,-1 0 0,0 0 1,0 0-1,0 1 0,1-1 0,-1 0 0,0 0 0,0 0 0,0 0 0,1 0 1,-1 1-1,0-1 0,0 0 0,0 0 0,0 0 0,1 1 0,-1-1 1,0 0-1,0 0 0,0 1 0,0-1 0,0 0 0,0 0 0,0 1 1,0-1-1,1 3-443,0 0 1,0 0-1,0 0 1,-1 0-1,1 0 1,-1 0-1,0 0 1,0 0-1,0 0 1,0-1-1,-1 1 0,1 0 1,-1 0-1,0 0 1,-1 3-1,0-2 105,-1-1 0,0-1-1,0 1 1,0 0-1,0-1 1,0 1-1,-5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5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17 119 7239,'-1'0'263,"0"0"0,1 0 0,-1 0 1,1 0-1,-1 0 0,0 0 0,1 0 0,-1 0 1,0 0-1,1 0 0,-1 0 0,0 0 0,1 0 1,-1 0-1,1 1 0,-1-1 0,0 0 0,1 0 1,-1 1-1,1-1 0,-1 0 0,1 1 0,-1-1 1,1 1-1,-1 0 0,1-1-119,0 0 0,1 1 0,-1-1 0,1 0 0,-1 1 0,1-1 0,-1 0 0,1 0 0,-1 1-1,1-1 1,-1 0 0,1 0 0,-1 0 0,1 0 0,-1 0 0,1 0 0,0 0 0,-1 0 0,1 0 0,-1 0 0,1 0 0,-1 0 0,2-1 0,3-1 332,0 0 1,0 0-1,0-1 1,9-6-1,-3 3 35,2-2-35,102-54 1545,-102 56-2063,-1 1 0,1 0 0,0 1 0,0 1 1,1 0-1,-1 1 0,20-2 0,-31 4 10,-1 0 0,1 0 0,0 1 0,-1-1 0,1 0 0,0 0 0,-1 1 0,1-1 0,0 1 0,-1 0 0,1-1 0,-1 1 1,1 0-1,-1 0 0,1 0 0,-1 0 0,0 0 0,1 0 0,-1 0 0,0 1 0,0-1 0,0 0 0,0 1 0,0-1 0,0 1 0,0-1 0,0 1 0,-1-1 0,1 1 0,-1 0 0,1-1 0,-1 1 0,1 0 0,-1-1 0,0 1 0,0 0 0,0-1 0,0 1 0,0 0 0,-1 2 0,0 8-111,-1-1-1,0 1 1,-1-1-1,-6 19 0,-6 10-97,-19 62 124,29-86 203,1 0 1,1 1 0,0-1 0,1 21-1,2-34-55,0 0 0,0 0 0,0 0 0,0-1 0,1 1 0,0 0 0,-1 0-1,1 0 1,0 0 0,0-1 0,1 1 0,-1-1 0,0 1 0,1-1 0,0 1 0,-1-1 0,1 0 0,0 1 0,3 1-1,-1-2 6,-1 0-1,0 0 1,0 0-1,0-1 1,1 0-1,-1 1 0,1-1 1,-1-1-1,1 1 1,-1 0-1,1-1 1,0 0-1,-1 0 0,1 0 1,5-1-1,3 0-80,-1-2 0,1 1 0,0-2 0,-1 1 0,0-1 0,21-12 0,58-42-2689,-82 52 2297,3-3-528,-1 1-1,0-2 0,-1 1 0,0-1 1,-1-1-1,11-16 0,-6 9-201,0 1-76,16-26-1737,-11-8 206,-11 28 1715,22-43-1295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9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0 161 13965,'3'-3'660,"-1"0"-1,0 0 0,0-1 1,-1 1-1,1-1 1,0 1-1,-1-1 0,0 0 1,0 0-1,0-5 1,0 4-391,0 1 1,0 0 0,0-1 0,1 1-1,-1 0 1,1 0 0,4-7 0,-1 4-237,0 1-1,0 0 1,0 0 0,1 0 0,0 1-1,0-1 1,1 1 0,-1 1 0,1 0 0,9-5-1,-12 7-48,0 0 0,0 1 0,0-1 0,0 1 0,0 0-1,0 0 1,1 1 0,-1-1 0,0 1 0,0 0 0,1 0 0,-1 0-1,0 1 1,0-1 0,1 1 0,-1 0 0,0 0 0,0 1 0,0-1-1,0 1 1,4 3 0,1 1-23,0 1 1,0 1-1,-1 0 0,0 0 0,-1 0 0,0 1 0,0 1 1,-1-1-1,10 19 0,2 12-79,17 46 1,-33-79 89,11 29-612,-1 1 0,6 40 0,-15-57-931,0 1 1,-2-1-1,0 0 0,-1 1 0,-6 35 1,6-51 1012,0-1 0,-1 1 1,0 0-1,0-1 0,-1 1 1,1-1-1,-1 1 0,0-1 1,0 0-1,0 0 0,-1 0 1,1 0-1,-1 0 0,-6 6 1,-11 16-2465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9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6887,'9'11'1904,"-1"1"0,-1 1 0,8 14 0,-8-11-1358,-1 0 0,-1 1-1,0-1 1,3 21 0,-3 10-523,0 86 1,-5-130 89,0 4 102,0-1 0,1 0-1,0 0 1,3 11-1,-4-16-192,0-1 0,0 0 0,0 0-1,0 1 1,0-1 0,0 0-1,0 0 1,1 1 0,-1-1-1,0 0 1,0 0 0,0 1-1,1-1 1,-1 0 0,0 0-1,0 0 1,1 0 0,-1 1 0,0-1-1,0 0 1,1 0 0,-1 0-1,0 0 1,1 0 0,-1 0-1,0 0 1,0 0 0,1 0-1,-1 0 1,0 0 0,1 0-1,6 1 128,0 0-1,-1-1 1,1 0-1,0 0 1,-1-1-1,1 0 1,0 0-1,-1 0 1,1-1-1,-1 0 1,0 0-1,7-4 1,83-43 1224,-73 36-1153,99-63 305,12-5-3912,-128 77 2449,0 0 0,0 0 0,0 0 0,9-10 0,5-3-2299,9-1-1082,-11-5 145,-15 21 3689,-1 0 1,1 0-1,-1 0 1,1 0 0,-1 1-1,7-3 1,-9 4 474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50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36 133 12876,'-6'16'1270,"1"0"-1,1 1 0,0-1 1,1 1-1,-1 27 1,0-7-1200,-2 125-118,6-130 75,0-19 6,1-1-1,0 1 1,1 0-1,0-1 1,1 1-1,1-1 1,5 14-1,-8-23-4,1 1-1,-1-1 0,1 1 1,0-1-1,0 0 0,0 0 0,0 0 1,0 0-1,1 0 0,-1-1 1,1 1-1,0-1 0,0 1 0,0-1 1,0 0-1,0 0 0,1 0 1,-1-1-1,1 1 0,-1-1 0,1 0 1,-1 0-1,1 0 0,0 0 1,-1-1-1,1 0 0,0 1 1,7-2-1,0-1 10,-1 0 0,1-1 1,0-1-1,-1 1 0,0-2 0,0 1 0,0-2 1,-1 1-1,1-1 0,11-10 0,2-3 60,-1-2 0,33-37-1,-43 42-82,1-1-1,-2 0 1,0 0-1,-1-2 1,-1 1-1,-1-1 1,-1 0-1,7-24 1,-3-6 7,-3 1 1,5-63 0,-3 29-962,-10 82 933,0 0 0,0 0 0,0 0 0,0 0 0,0 0-1,0 0 1,0 0 0,0 0 0,0-1 0,0 1 0,0 0-1,0 0 1,0 0 0,0 0 0,0 0 0,0 0 0,0 0-1,0 0 1,0 0 0,0-1 0,0 1 0,0 0 0,0 0-1,0 0 1,0 0 0,0 0 0,0 0 0,0 0 0,0 0-1,1 0 1,-1 0 0,0 0 0,0-1 0,0 1 0,0 0-1,0 0 1,0 0 0,0 0 0,0 0 0,0 0 0,0 0-1,0 0 1,0 0 0,1 0 0,-1 0 0,0 0-1,0 0 1,0 0 0,0 0 0,0 0 0,0 0 0,0 0-1,0 0 1,0 0 0,0 0 0,1 0 0,-1 0 0,0 0-1,0 0 1,0 0 0,0 0 0,0 0 0,0 0 0,0 0-1,0 0 1,0 0 0,0 0 0,0 1 0,1-1 0,1 1-63,1 1 0,-1-1 0,0 1 0,1 0 0,-1 0 1,0 0-1,0 0 0,0 0 0,-1 0 0,1 1 0,0-1 1,-1 0-1,0 1 0,1 0 0,-1-1 0,0 1 0,0 0 1,1 4-1,14 64-647,-13-56 561,12 59-315,-5 0 0,-2 0 1,-4 1-1,-9 141 0,2-192-227,-1-1 1,-7 23-1,10-43 74,-2-23 266,6 3 496,1 0 0,0 0 1,1 1-1,1-1 0,0 1 0,12-19 0,-7 11 107,150-269 1106,-34 71-225,-96 148-165,-30 71-657,9 193-949,-1-64 511,-5 137-816,-7-179-1263,-14 91 0,2-97-1054,6-1-294,-3-45 1416,4-15 1002,7-11 794,-1-1 0,1 1 0,1 0 1,-1 0-1,1 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50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6 14734,'3'-1'724,"0"0"-1,1 0 1,-1 0-1,0 1 1,0-1 0,1 1-1,-1 0 1,0-1-1,5 2 1,33 7 1716,-22-1-2400,0 0 0,20 12 0,-30-14-61,0 0-1,0 1 1,-1 0 0,1 0 0,-1 0 0,0 1-1,12 15 1,-17-18-21,0 1 0,0-1 0,-1 0 1,0 1-1,0-1 0,0 1 0,0 0 0,-1 0 0,0-1 0,0 1 0,0 0 0,-1 0 0,1 0 0,-1 0 0,0 0 0,-1 0 0,1 0 1,-3 8-1,-2 6-101,0 0 1,-2-1-1,0 0 1,-14 23-1,-46 69-289,29-51 311,15-21 56,1-4 28,1 2 0,1 0 0,-21 58 0,39-89 41,1-1-1,0 1 1,0-1 0,0 1 0,1-1 0,-1 1-1,1 0 1,0-1 0,0 1 0,2 8-1,-1-12 1,-1 1 0,1 0-1,0-1 1,0 1-1,-1-1 1,1 1 0,0-1-1,0 0 1,1 1-1,-1-1 1,0 0 0,0 0-1,1 0 1,-1 0-1,0 0 1,1 0 0,-1 0-1,1 0 1,-1 0-1,1-1 1,0 1 0,-1-1-1,1 1 1,0-1-1,-1 0 1,1 1 0,0-1-1,-1 0 1,1 0-1,0 0 1,0-1-1,1 1 1,7-1 7,1-1 0,-1 0-1,0-1 1,0 0 0,0-1 0,0 0 0,-1 0-1,0-1 1,12-8 0,5-4-423,44-39 1,-54 40 259,1 1 0,-2-2 0,0 0 0,-1-1 1,-1 0-1,-1-1 0,0 0 0,-2-1 0,0-1 1,-1 1-1,-1-1 0,-1-1 0,-1 0 0,-1 0 1,5-42-1,-2-15 765,1-16 664,-9 91-946,3 4-305,-1 1 0,0 0 1,0 0-1,0 0 1,0 1-1,0-1 0,0 0 1,0 1-1,0-1 1,-1 1-1,1 0 0,0-1 1,-1 1-1,1 0 1,-1 0-1,0 0 0,0 0 1,0 0-1,2 4 1,1 6 1,-1-1 1,5 23-1,-4-13 58,39 197-1917,22 351 0,-63-441-1353,-2-93 1659,-2 18-2041,2-52 3291,-1 1 0,1-1-1,0 1 1,-1-1 0,1 0-1,-1 0 1,1 1 0,-1-1-1,0 0 1,1 0 0,-1 0 0,0 0-1,-1 2 1,2-3 224,0 0-1,0 0 1,0 0 0,0 0-1,0 0 1,-1 0 0,1 0-1,0 1 1,0-1 0,0 0-1,0 0 1,0 0 0,0 0-1,0 0 1,0 0 0,0 0-1,0 0 1,0 0 0,-1 0-1,1 0 1,0 0 0,0 0-1,0 0 1,0 0 0,0 0-1,0 0 1,0 0 0,0 0-1,0 0 1,-1 0 0,1 0 0,0 0-1,0 0 1,0 0 0,0 0-1,0 0 1,0 0 0,0 0-1,0 0 1,0 0 0,-1 0-1,1 0 1,0 0 0,0 0-1,0 0 1,0 0 0,0 0-1,0-1 1,0 1 0,0 0-1,0 0 1,0 0 0,0 0-1,0 0 1,0 0 0,0 0-1,0 0 1,0 0 0,-1 0-1,1-1 1,0 1 0,0 0-1,0 0 1,0 0 0,0 0-1,0 0 1,0 0 0,0 0-1,1-1 1,-8-18-2186,12-11 1837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51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 12011,'52'-13'4164,"-16"-4"-128,6 8-3139,14 16-577,-3 10-160,1 8-96,-3 18-320,-13 3-256,-3 15-417,-23-2-448,-7 11-1122,-17 5-1216,-27-23-289,5 15-32,-32-35 321,20 14 3106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51.5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9577,'3'2'6443,"1"3"-6167,0 0-1,0 0 0,0 0 0,0 1 0,-1-1 1,0 1-1,0 0 0,-1 0 0,1 0 0,-1 0 0,-1 0 1,1 0-1,-1 1 0,1 10 0,-2 6-48,0 0 1,-8 43-1,6-53-29,2-11-106,-1 1 0,1-1 0,0 1 0,0-1 0,0 1 0,0-1 0,1 1 0,-1-1 1,1 1-1,1 4 0,-2-6-45,1-1-1,-1 1 1,1 0 0,-1 0 0,1 0 0,0 0 0,-1 0 0,1-1 0,0 1 0,0 0 0,0-1 0,-1 1 0,1-1 0,0 1 0,0-1 0,0 1-1,0-1 1,2 1 0,3 0 110,0-1-1,0 0 0,0 0 0,0 0 0,0-1 1,0 1-1,9-4 0,-15 4-144,169-40 2026,-40 9-1183,-19 5-893,55-11-4099,-130 29-571,67-22-1,-89 26 3494,-10 4 770,0-1 1,0 0 0,0 0 0,0 0-1,-1 0 1,1 0 0,0-1-1,-1 1 1,1-1 0,0 1 0,-1-1-1,0 0 1,0 0 0,1-1-1,-1 1 1,0 0 0,0-1 0,2-3-1,4-15-3393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0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657 4116 8040,'-4'-5'3897,"3"4"-3648,-2-2 228,1 0 1,0 0-1,0 0 1,0 0-1,0 0 1,0 0-1,1-1 1,-1 1-1,1-1 1,0 1-1,-2-7 1,1-2 254,-2 1 0,1 0 0,-1 0-1,-10-16 1,3 3 157,-155-313 5390,30 71-4855,83 146-1270,5-3 0,5-1 0,6-2 0,5-2 0,-24-210 0,42 172-262,8 0 0,27-299 0,-4 334-51,5 0-1,6 1 1,90-250 0,-87 305-11,3 1 1,2 1-1,4 3 0,3 1 1,3 2-1,3 2 0,3 2 1,90-85-1,-123 131 9,1 1-1,0 1 1,1 0 0,0 2-1,2 0 1,-1 2 0,1 0-1,27-7 1,-47 17-38,0 0 1,0 0-1,-1 1 0,1-1 0,0 1 1,0 0-1,0 0 0,0 0 0,0 0 1,0 0-1,0 1 0,0-1 0,0 1 1,0 0-1,-1 0 0,1 0 1,0 0-1,-1 0 0,1 1 0,0-1 1,2 3-1,-1-2-2646,2 35-14473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1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13645,'0'5'4191,"6"25"-51,3 6-3844,1 364-1514,-11-278-1467,4-91 618,8 18-7325,-8-35 6432,-1-9-291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35.2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231 4157 7175,'-3'-3'3614,"-8"-9"-1410,1 0 1,-17-27-1,24 33-2182,-10-15 312,1 0-1,2-1 1,0 0-1,-13-45 0,-13-97 471,36 164-803,-51-428 2400,31-3-466,19 392-1813,32-1073 988,54 457-1633,-63 548 410,4 1-1,6 1 1,3 2 0,51-100 0,-60 152-3,1 2 1,3 1-1,53-66 0,-64 91 27,1 2 1,1 0-1,1 1 1,0 1-1,2 1 1,0 1-1,1 1 1,39-18-1,-51 29 89,-1 0-1,1 1 0,-1 0 1,1 1-1,0 1 1,0 0-1,1 1 1,16 0-1,-24 1-180,-1 0 1,0 1-1,1-1 1,-1 1-1,0 1 0,0-1 1,1 1-1,-1 0 1,0 0-1,-1 0 1,1 0-1,0 1 0,-1 0 1,1 0-1,-1 1 1,0-1-1,0 1 0,0-1 1,-1 1-1,1 1 1,-1-1-1,3 5 1,-5-7-435,0 1 1,0-1 0,0 0-1,-1 1 1,1-1 0,-1 1-1,0-1 1,1 1 0,-1-1-1,0 1 1,-1-1 0,1 1-1,0-1 1,-1 0-1,1 1 1,-1-1 0,0 1-1,0-1 1,0 0 0,0 0-1,0 1 1,0-1 0,0 0-1,-3 2 1,-2 17-2984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1.3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 62 6951,'6'-2'709,"1"0"-1,-1 0 1,1-1 0,9-5 0,4-7 1492,-16 12-1900,-1 0 0,1 0 0,0 1 0,0-1 0,1 1 0,-1 0 0,0 0 0,1 0 0,4-1 0,-4 2-201,0 0 0,0 0 0,0 0 0,0 1 0,0-1 0,0 1 0,0 1 0,0-1 0,0 1 0,0-1 0,0 1 0,0 1 1,0-1-1,-1 1 0,1 0 0,7 4 0,-8-3-75,0 0 0,0 1 0,0-1 1,-1 1-1,1 0 0,-1 0 0,0 0 1,-1 0-1,1 1 0,-1-1 0,1 1 0,-2-1 1,1 1-1,0 0 0,-1 0 0,2 7 1,0 5 25,-1 0 1,-1-1-1,0 1 1,-1 0-1,-1 0 1,0 0-1,-6 22 1,1-14 60,-1-1 0,-1-1 0,-1 1 1,-16 29-1,-6 0 170,-3-2 1,-2-1-1,-51 55 1,-28 17-603,114-121 216,1-1 1,0 0-1,0 1 1,-1-1-1,1 1 1,0-1-1,-1 0 1,1 1-1,0-1 1,-1 0-1,1 1 1,-1-1-1,1 0 1,0 0-1,-1 1 1,1-1-1,-1 0 1,1 0-1,-1 0 1,1 0-1,-1 1 1,1-1-1,0 0 1,-1 0-1,1 0 1,-1 0-1,1 0 1,-1 0-1,1 0 1,-1 0-1,1-1 1,-1 1-1,1 0 1,-1 0-1,1 0 1,-1 0-1,1-1 1,0 1-1,-1 0 1,1 0 0,-1-1-1,1 1 1,-1-1-1,-7-15-3515,7 14 3368,1 2 53,0-1 1,-1 1 0,1-1 0,0 1-1,0-1 1,0 0 0,0 1 0,0-1-1,-1 1 1,1-1 0,0 0 0,0 1-1,0-1 1,0 0 0,1 1 0,-1-1-1,0 1 1,0-1 0,0 0 0,10-35-3626,6 4 951,-14 23 2733,-1-1 1,0 1-1,-1-15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1.7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0 12844,'1'4'506,"1"0"1,0 0-1,-1 0 0,0 0 0,0 0 0,0 0 1,0 0-1,-1 1 0,1-1 0,-1 0 0,0 0 1,-1 1-1,1-1 0,-2 5 0,0 22-561,14 424-805,-12-439 817,-5 304-951,-1-236-1442,-29 148 0,32-219 1556,0-1 1,-1 1-1,-9 18 1,13-30 785,0 0 0,0-1-1,-1 1 1,1-1 0,0 1 0,0 0 0,-1-1 0,1 1 0,0-1-1,-1 1 1,1-1 0,0 1 0,-1-1 0,1 1 0,-1-1-1,1 1 1,-1-1 0,1 1 0,-1-1 0,1 0 0,-1 1 0,0-1-1,1 0 1,-1 0 0,1 0 0,-1 1 0,0-1 0,1 0 0,-1 0-1,0 0 1,1 0 0,-1 0 0,0 0 0,1 0 0,-1 0 0,0 0-1,1 0 1,-1 0 0,1-1 0,-1 1 0,0 0 0,1 0-1,-1-1 1,1 1 0,-1 0 0,1-1 0,-1 1 0,1 0 0,-1-1-1,1 1 1,-1-1 0,1 1 0,-1-1 0,0 0 16,1 1-40,0 0 1,-1-1 0,1 1 0,-1-1 0,1 1-1,0-1 1,-1 1 0,1-1 0,0 1-1,0-1 1,-1 1 0,1-1 0,0 1 0,0-1-1,0 1 1,0-1 0,0 1 0,-1-1-1,1 1 1,0-1 0,0 0 0,0 1 0,1-1-1,-2-16-306,1 1 1,1 0-1,0 0 0,5-17 0,-3-38 424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2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1 290 10602,'89'-42'5857,"-61"28"-4339,38-15 1,-4 9-1438,68-26-3792,-109 37 1797,-1-1 0,0 0 0,38-28 0,2-4-1454,-60 42 3370,1 0 1,-1 0 0,0 0-1,0 0 1,0 0-1,0 0 1,0 0-1,0-1 1,0 1-1,0 0 1,0 0-1,1 0 1,-1 0-1,0 0 1,0 0-1,0 0 1,0 0-1,0 0 1,0 0-1,1 0 1,-1 0 0,0 0-1,0 0 1,0 0-1,0 0 1,0 0-1,1 0 1,-1 0-1,0 0 1,0 0-1,0 0 1,0 0-1,0 0 1,0 0-1,1 0 1,-1 0-1,0 0 1,0 0 0,0 0-1,0 0 1,0 0-1,0 0 1,0 1-1,1-1 1,-1 0-1,0 0 1,0 0-1,0 0 1,0 0-1,0 0 1,0 0-1,0 1 1,0-1-1,0 0 1,0 0 0,0 0-1,3 9 179,0-1 0,-1 0 0,0 1 0,-1 0 0,0-1 0,-1 1 0,1 0 0,-2 10 0,3 33 560,-1-46-506,0 1 0,0-1 0,1 1 0,0-1 0,0 1 0,1-1 0,0 0 0,0 0 0,0 0 0,5 6 0,-6-10-46,0 0 1,0 1-1,1-1 1,-1 0-1,0 0 1,1 0-1,0-1 1,-1 1-1,1-1 1,0 1-1,0-1 1,0 0-1,0 0 1,0 0-1,0 0 1,0-1-1,0 1 1,0-1-1,0 0 0,0 0 1,0 0-1,1 0 1,3-1-1,6-2 531,-1-1-1,0 0 1,0-1 0,0 0-1,0 0 1,-1-2-1,20-14 1,-20 15-209,34-21 1293,-12-7-411,-26 29-1236,-1-1 0,0 0-1,-1 0 1,0 0-1,0-1 1,0 0-1,0 1 1,-1-2 0,0 1-1,-1 0 1,4-13-1,-6 19-212,-1-1-1,1 0 0,-1 1 0,0-1 1,0 0-1,0 1 0,0-1 0,0 0 0,0 1 1,0-1-1,0 1 0,-1-1 0,1 0 0,0 1 1,-1-1-1,0 1 0,1-1 0,-1 1 1,0-1-1,0 1 0,0-1 0,0 1 0,0 0 1,0 0-1,0-1 0,0 1 0,0 0 0,-1 0 1,1 0-1,0 0 0,-1 0 0,1 1 1,-3-2-1,-1 0-313,-1 0 1,1 0 0,-1 1 0,0-1 0,0 1-1,0 0 1,-9 1 0,-2 1-822,0 0 1,0 2-1,1 0 1,-32 10 0,16-1-720,0 2 1,-37 21-1,53-26 1350,-31 17-996,2 2-1,-67 55 1,72-49 1648,1 2 0,-55 67-1,83-89 399,1 0 0,0 1 0,1 0 0,0 0 0,2 1 0,-10 26 0,15-36-243,0 0-1,1 1 1,0-1-1,0 0 0,1 0 1,0 0-1,0 1 0,0-1 1,2 10-1,0-12-82,-1 0 0,0 0 0,1 1 0,0-1 0,0 0 1,0 0-1,1-1 0,-1 1 0,1 0 0,0-1 0,0 0 0,0 0 0,0 1 0,7 3 0,0-1 69,0 0-1,0-1 1,1 0-1,-1 0 1,1-2 0,1 1-1,-1-1 1,0-1 0,1 0-1,15 1 1,5-2 111,-1-1 1,52-6 0,-31-3-159,-2-3 0,0-1 0,0-3 0,-2-2 1,0-2-1,-1-2 0,66-41 0,-104 58-163,-1-1 0,1 1 1,-1-1-1,-1-1 0,1 1 0,-1-1 0,0-1 0,7-8 0,-14 15-27,0 1-1,1-1 1,-1 1-1,0-1 1,0 1-1,1-1 1,-1 1-1,0-1 1,0 1-1,0-1 1,0 1-1,0-1 0,0 1 1,0-1-1,0 1 1,0-1-1,0 1 1,0-1-1,0 1 1,0-1-1,0 0 1,0 1-1,0-1 1,-1 1-1,1-1 1,0 1-1,-1-1 1,0-1-121,-5 9 98,1 0 0,-1 1 0,1-1 0,0 1 0,1 0 0,0 1 0,0-1-1,1 1 1,0-1 0,1 1 0,-3 15 0,-1 13 139,1 59 1,3-58-87,-3 361-248,5-344-603,-1-46 231,1 1-1,-1-1 0,-3 11 0,-2 12-2930,7-7-164,-1-25 3621,0 0 0,0 0-1,0 0 1,0 1 0,0-1-1,-1 0 1,1 0 0,0 0-1,0 0 1,0 0 0,0 0 0,0 0-1,0 1 1,0-1 0,-1 0-1,1 0 1,0 0 0,0 0-1,0 0 1,0 0 0,0 0-1,-1 0 1,1 0 0,0 0-1,0 0 1,0 0 0,0 0 0,0 0-1,-1 0 1,1 0 0,0 0-1,0 0 1,0 0 0,0 0-1,0 0 1,-1 0 0,1 0-1,0 0 1,0 0 0,0 0 0,0-1-1,0 1 1,0 0 0,0 0-1,-1 0 1,1 0 0,0 0-1,0 0 1,0 0 0,0 0-1,0-1 1,0 1 0,0 0-1,10-1-3235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2.8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306 1 12204,'-3'13'732,"-1"-1"1,0 1 0,-1-1 0,0 0 0,-1 0 0,-1 0 0,0-1 0,0 0-1,-14 15 1,-5 10-1009,-20 33-682,-28 39-874,62-92 1365,-1 0 0,-1-1 0,0-1 0,-20 15 0,30-26 45,5-8 458,0 0-1,0 0 1,0 0 0,1 0-1,-1 0 1,1 0 0,0 1 0,1-1-1,-1 1 1,1-1 0,0 1-1,0 0 1,0 0 0,0 0-1,1 0 1,0 1 0,4-4 0,7-5 254,0 1 0,1 0 1,22-11-1,-16 11-133,1 1-1,0 1 1,1 1-1,0 1 1,0 1-1,0 2 1,1 0-1,0 1 1,0 2-1,0 0 1,0 2-1,0 0 1,-1 2-1,1 1 1,44 13-1,-61-14-520,0 1 0,0-1 0,0 2 1,0-1-1,-1 1 0,12 10 0,-16-13 40,-1 0 1,1 1-1,-1-1 0,1 1 1,-1-1-1,0 1 0,0 0 1,0 0-1,0 0 1,-1 0-1,1 0 0,-1 0 1,0 1-1,0-1 0,0 0 1,0 1-1,-1-1 0,1 6 1,-2-6 8,1-1 0,-1 1-1,0 0 1,0-1 0,0 1 0,0-1 0,-2 4 0,-4 8-885,2 0 151,2-6 454,0-1 1,0 1-1,-8 10 1,4-9 159,-1-1 1,0 0-1,0 0 1,-13 9-1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3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1 276 11499,'5'2'4703,"2"1"-4065,0-1-1,0 0 1,0 0-1,1-1 1,-1 0 0,1 0-1,-1-1 1,0 1-1,1-2 1,8 0 0,86-17 629,-74 12-718,504-142-576,-469 129-1542,21-17-3567,-81 35 4619,0-1 0,0 1-1,0-1 1,0 0 0,0 0 0,-1 0 0,5-4 0,11-8-3711,5 4-310,-8-6 737,-13 15 3642,0 1-1,0-1 0,0 1 1,0-1-1,0 1 0,1 0 1,-1-1-1,0 1 1,3 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3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223 16 14253,'5'1'744,"1"0"-1,-1-1 1,0 1-1,1-1 1,-1 0-1,0 0 1,0-1-1,1 1 1,-1-1-1,9-3 1,-10 2-575,0 1 0,-1 0 0,1 0 0,0 0 0,0 0 0,-1 1 0,8 0 0,41-5 203,-41 5-919,-15 4 193,-26 10-35,11-6 147,-29 18 95,-62 43-1,86-51 151,1 0-1,1 2 0,1 0 1,-22 28-1,37-41 30,1 0 0,0 0-1,0 0 1,1 1 0,0 0 0,1-1-1,0 1 1,0 1 0,-3 15 0,5-20-8,1-1 0,-1 0 0,1 1 0,1-1 0,-1 1 0,0-1 0,1 1 1,-1-1-1,1 1 0,0-1 0,0 0 0,1 0 0,-1 1 0,1-1 0,-1 0 1,1 0-1,0 0 0,0-1 0,0 1 0,1 0 0,-1-1 0,1 1 0,-1-1 1,1 0-1,0 0 0,0 0 0,4 2 0,6 2 88,0 0 0,1-1 0,0 0 0,0-1 0,0-1-1,0 0 1,1-1 0,23 1 0,8-2 129,67-8 0,167-37-3518,-217 37 70,-16 3-777,-3-2-2248,-25 6-428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3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1 340 15343,'42'23'4452,"-4"-23"-961,11-9-2690,21 2-225,-1-10-159,8 0-257,-1-1-320,-8-10-417,5 10-832,-22-16-1634,-5-4-1473,5 8-129,-22-19 33,6 11 32,-21-21 2882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4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 16720,'21'6'4408,"37"5"1,7 2-3302,-65-12-1106,30 7 32,34 15-1,-57-20-143,0 0 0,-1 0-1,1 0 1,-1 1-1,0 0 1,0 1-1,0-1 1,-1 1 0,0 0-1,0 1 1,5 5-1,-9-8 22,1 0 0,-1 0 0,0 1 1,0-1-1,0 0 0,0 0 0,-1 1 0,1-1 0,-1 0 0,0 1 0,0-1 0,0 1 0,0-1 0,-1 0 0,0 1 0,1-1 0,-1 0 0,0 0 0,-2 5 0,-3 6-310,-1-1-1,-15 24 1,20-34 336,-46 68-906,28-45 898,2 2 0,0 0 0,2 0 1,-21 53-1,35-75 111,1 0 0,-1 1 1,1-1-1,0 0 0,1 1 0,-1-1 1,1 1-1,0-1 0,1 1 0,2 9 1,-3-12-2,1-1 1,0 0 0,0 0 0,1 0 0,-1 0 0,1 0 0,-1 0-1,1-1 1,0 1 0,0 0 0,0-1 0,0 1 0,1-1 0,-1 0-1,1 0 1,-1 0 0,1 0 0,0 0 0,0-1 0,0 1 0,5 1-1,0-1 59,0 0 0,-1-1-1,1 0 1,0-1-1,0 0 1,0 0-1,0-1 1,0 0 0,0 0-1,0 0 1,0-1-1,-1-1 1,1 1-1,-1-1 1,15-8 0,2-2 157,-1-2 0,0 0 1,25-22-1,-16 9-203,-2-2 0,-1 0-1,-1-2 1,-2-1 0,-1-1 0,-1-1 0,-3-2 0,-1 0 0,-1-1 0,-2 0 0,-2-2 0,-2 0-1,-1 0 1,10-67 0,-22 106-86,0 0-1,0 0 0,0 0 1,0 0-1,1 0 1,-1 1-1,0-1 0,0 0 1,1 0-1,-1 0 1,1 0-1,-1 0 1,1 0-1,-1 1 0,2-2 1,-2 2-12,1 0 1,-1 1-1,1-1 0,0 1 1,-1-1-1,1 1 1,-1-1-1,0 1 1,1-1-1,-1 1 1,1-1-1,-1 1 0,0-1 1,1 1-1,-1 0 1,0-1-1,0 1 1,1 0-1,-1-1 1,0 1-1,0 0 0,0-1 1,0 2-1,4 20-154,0 0 0,-2 0 0,-1 0 0,0 1-1,-3 22 1,0 9 47,-15 219 3,8-170-18,8-76 185,6-28 74,-2-1-62,1 0-1,-1 1 1,0-1-1,1-1 1,-1 1-1,0 0 1,0-1-1,-1 0 0,1 0 1,0 0-1,-1 0 1,3-4-1,28-50 441,-20 34-252,63-124 1474,68-183 0,-135 312-1584,-7 15-79,0 3-118,-1 0 84,-1 0-1,1 0 1,-1 0-1,1 0 1,-1 0-1,0 0 1,1 1-1,-1-1 1,1 0-1,-1 0 1,1 0-1,-1 0 1,0 0-1,1 1 1,-1-1-1,0 0 0,1 0 1,-1 1-1,0-1 1,1 0-1,-1 1 1,0-1-1,1 0 1,-1 1-1,0-1 1,0 0-1,1 2 1,2 15-169,-2-8 114,5 74-367,-5 97 0,-17 86-80,8-166 242,-28 319-3171,18-318 527,2-13-1630,13-61 2865,0-5-1981,-7 33 0,8-27-694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9:04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239 29 16528,'15'-5'2328,"0"0"1,20-4 0,33 1 830,-32 7-2861,66 6-1,-83-3-389,0 1-1,-1 1 1,1 1-1,-1 0 1,0 1-1,0 1 1,-1 1-1,26 16 1,-35-20-48,-1 1 0,-1 0 0,1 0 0,-1 1 0,0 0 0,0 0 0,0 1 0,-1-1 0,0 1 0,0 0 0,-1 1 0,0-1 0,0 1 0,-1-1 0,0 1 0,0 0 0,-1 1-1,0-1 1,-1 0 0,1 1 0,-1 12 0,-1-8-178,-1-1 0,0 0 0,-1 0-1,-1 0 1,0 0 0,-6 18 0,-3-3-688,-24 40 1,11-27 120,-2-1 0,-1-1-1,-2-1 1,-36 32 0,14-19 215,-2-3-1,-3-2 1,-65 40-1,73-56 2053,-1-1-1,-66 25 1,112-51-1039,1-1 32,-1 0-1,1 1 1,-1-1 0,0-1-1,1 1 1,-1 0-1,0-1 1,1 0 0,-6 0-1,3-1 1496,14-2-787,12-5 37,256-99 2663,-199 79-3412,81-29 11,285-98-615,-294 109-893,-21 0-876,-10 17-983,-12 3-1883,-57 12 1810,92-31-8613,-102 36 8762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0:15:3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 4644,'-13'-6'1939,"9"9"-23,4-2-1775,0 0 1,-1-1 0,1 1-1,-1 0 1,1-1 0,-1 1-1,1-1 1,-1 1 0,1-1-1,-1 1 1,0-1-1,1 1 1,-1-1 0,1 0-1,-1 1 1,0-1 0,0 0-1,1 0 1,-1 1 0,0-1-1,1 0 1,-1 0 0,0 0-1,0 0 1,0 0-1,1 0 1,-1 0 0,0 0-1,-1 0 1,-8 0 359,-2-1 460,-1 1 0,1 1 0,-24 3 1,34-3 495,2 0-1415,0-1-1,0 1 1,0 0 0,0-1 0,0 1 0,0 0-1,0-1 1,0 1 0,0-1 0,1 1-1,-1 0 1,0-1 0,1 1 0,-1-1-1,0 1 1,1 0 0,-1-1 0,1 1 0,-1-1-1,1 1 1,-1-1 0,1 0 0,-1 1-1,1-1 1,-1 1 0,1-1 0,-1 0 0,1 0-1,0 1 1,-1-1 0,1 0 0,0 0-1,-1 0 1,1 0 0,0 1 0,-1-1 0,1 0-1,1-1 1,30-4 413,-23 3-292,14-4-6,-1 1-17,1 0-1,0 1 1,33 0 0,-42 5-130,3 7-15,-12-4 6,-1 0 1,0 0-1,0 0 0,0 0 0,-1 0 1,1 1-1,-1-1 0,0 1 1,0 0-1,-1 0 0,1 0 1,-1 0-1,0 1 0,2 9 0,-1 2-132,0 1-1,-1-1 1,-1 28-1,-1-39-14,-1-1 0,0 1 0,0-1 0,0 1 1,-1-1-1,1 1 0,-1-1 0,-1 0 0,-5 9 0,0-1-772,-1 0 1,-14 16-1,-2-2-1431,22-24 1751,6-6-806,9-6 966,-8 7-128,5-10 5542,-17 24-4907,7-9 33,-2 0-33,-6 10 33,7-10 63,-1-2 81,-8 4 31,8-4-21,0 1-26,-6 6-106,1 1 0,0 0 0,0 0 0,1 0-1,0 1 1,0 0 0,1 0 0,1 1 0,0-1 0,0 1 0,-4 17 0,4-10 72,1 1 0,1-1 1,0 1-1,1 0 1,1 0-1,3 32 0,-1-47-192,-1 0 0,1-1 0,0 1 0,0-1 0,0 1 0,1-1 0,-1 0 0,1 1-1,0-1 1,0 0 0,0 0 0,4 4 0,-5-5-9,0-1 0,0 0 0,0 0 0,0 0 0,1 0 0,-1-1 0,0 1-1,0 0 1,1 0 0,-1-1 0,0 1 0,1 0 0,-1-1 0,0 0 0,1 1 0,-1-1 0,1 0 0,-1 0 0,1 0-1,-1 1 1,1-2 0,-1 1 0,1 0 0,-1 0 0,0 0 0,1-1 0,-1 1 0,1-1 0,-1 1 0,3-2 0,10-7-842,-1-1 1,0-1-1,0 0 1,14-17 0,-8 9-885,-12 11 622,0 0-1,-1-1 1,7-10 0,3-5-1576,12-7-1260,-8-3 881,-18 31 2989,1 0 0,0 1 1,0-1-1,-1 1 0,1 0 0,0 0 1,6-2-1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0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13357,'11'41'4132,"-14"-10"-33,3 8-3938,15 12-225,-3 6 64,4 6-33,-3 0 66,1 0-66,-1-7 33,-2-5-384,-1-4-353,-10-14-864,8-8-1538,-3 2-993,-35-44-7527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10:16:0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28 2979,'-17'-2'4815,"11"-2"-5200,0 0 2354,0 0 0,-1 0 0,1 1 0,-9-4 0,15 10-1902,0 0-1,0-1 1,0 1 0,1-1 0,-1 0 0,1 1 0,-1-1 0,1 1-1,1 2 1,-1-3-31,3 10-29,-1-1-1,0 1 0,1 22 1,1-3 5,25 209 118,-18-121 7,23 273 75,-30-318-152,-5 157 134,-3-98-981,-2-98-248,3-29 314,1 0-1,0 0 0,1 1 1,-1-1-1,1 11 0,2 8-2812,-6-15 221,4-9 3127,-1 0 0,1-1 0,0 1 0,0 0-1,0 0 1,-1-1 0,1 1 0,0 0 0,0 0 0,0-1 0,0 1-1,0 0 1,0 0 0,0 0 0,1-1 0,-1 1 0,0 0 0,0 0-1,1 1 1,1 2-1821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2:54.87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622 2333,'0'5,"0"7,-5 11,-7 7,-11 13,-7 5,-3 4,-2 3,1-2,-4-1,0-4,0-5,3-10,6-10</inkml:trace>
  <inkml:trace contextRef="#ctx0" brushRef="#br0" timeOffset="787.7">385 2717,'17'3,"0"1,0 1,0 0,-1 1,0 1,0 0,0 2,-1-1,-1 2,0 0,0 1,0 0,-2 1,1 0,-2 1,6 7,55 48,-72-67,1 1,-1-1,1 0,0 0,-1 0,1 1,0-1,0 0,0 0,0 0,0 0,0 0,0 0,0-1,0 1,1 0,-1 0,0-1,0 1,1-1,-1 1,0-1,1 0,-1 1,0-1,1 0,-1 0,1 0,-1 0,0 0,1 0,-1 0,0-1,1 1,-1 0,1-1,-1 1,0-1,0 0,1 1,-1-1,0 0,0 0,0 1,0-1,0 0,0 0,0 0,0-1,0 1,0 0,-1 0,1 0,0-1,-1 1,1 0,-1 0,0-1,1 1,-1-1,0 0,2-201,3 150,0 1</inkml:trace>
  <inkml:trace contextRef="#ctx0" brushRef="#br0" timeOffset="1472.553">828 2304,'-18'468,"5"-115,14-402,-1 17</inkml:trace>
  <inkml:trace contextRef="#ctx0" brushRef="#br0" timeOffset="1982.862">798 2806,'10'0,"14"0,17 0,17 0,19 0,11 0,1 0,-15-5,-20-1</inkml:trace>
  <inkml:trace contextRef="#ctx0" brushRef="#br0" timeOffset="4298.564">1331 2304,'79'-2,"-50"0,0 0,1 2,-1 1,0 2,0 1,0 1,0 1,10 5,-36-10,1 0,-1 0,1 1,-1-1,0 1,0 0,0 0,0 0,0 0,0 1,0-1,0 1,-1-1,0 1,1 0,-1 0,0 0,0 1,-1-1,1 0,-1 1,0-1,1 1,-1-1,-1 1,1-1,-1 1,1 0,-1-1,0 1,0 0,-1-1,1 1,-1 0,0-1,0 1,0-1,0 1,0-1,-1 1,0-1,1 0,-1 0,-1 0,1 0,0 0,-1 0,1-1,-3 2,-111 27,34-18,77-8,0-1,1 1,-1 0,1 0,1 1,-1-1,1 1,0 0,0 0,0 0,1 0,0 0,1 0,-1 1,1-1,0 1,0-1,1 1,0-1,0 1,1 0,0-1,0 1,0-1,1 0,2 5,-3-7,0 0,0 0,1-1,0 1,-1 0,1-1,1 0,-1 1,0-1,1 0,0 0,0 0,0-1,0 1,0-1,0 1,1-1,-1 0,1 0,-1-1,1 1,0-1,0 0,0 0,0 0,0 0,0-1,0 1,0-1,0 0,0 0,3-1,1 1,1 0,-1-1,0 0,0 0,0 0,0-1,0-1,0 1,0-1,0-1,-1 1,0-1,0 0,0-1,0 0,0-1,7-14,-2-1,0 0,-2-1,0 0,-1 0,-2-1,0 0,-1-1,-2 1,1-10,-7 355,1-349,0 22,-1 0,1 0,0 0,0 0,1 0,-1 0,1 0,0 0,0 0,1 0,0 0,-1 0,2 0,-1 0,1 0,-1 0,1 0,1 1,-1-1,1 1,-1 0,1-1,1 1,-1 1,0-1,1 0,0 1,0 0,0 0,0 0,0 0,1 1,-1-1,1 1,0 0,0 1,-1-1,4 0,132 11,-126-2</inkml:trace>
  <inkml:trace contextRef="#ctx0" brushRef="#br0" timeOffset="5382.456">1625 2954,'-51'121,"47"-107,1 0,1 0,0 0,1 1,0-1,1 0,1 1,0-1,1 0,4 13,-1-21,0-1,0 0,1 0,-1 0,1-1,0 1,1-1,-1-1,1 1,0-1,0 0,0-1,0 0,0 0,0 0,0-1,1 0,-1-1,1 1,-1-1,1-1,-1 1,6-2,-6-3,-1 0,0 0,0-1,0 1,-1-1,0 0,0-1,-1 1,0-1,0 0,0 0,-1 0,0 0,0-1,-1 1,0-1,0 0,-1 0,0 0,0 0,-1 1,0-1,0 0,-1 0,0 0,-1 0,1 0,-3-4,3-12,-1 16,1 0,-1 1,-1-1,0 1,0 0,0 0,-1 0,0 0,0 0,-1 1,0 0,0 0,0 0,-1 1,1 0,-2 0,1 0,0 0,-1 1,0 0,0 1,0 0,0 0,-1 0,1 1,-1 0,1 0,-1 1,0 0,0 1,0-1,1 1,-1 1,-1 0,7-2,-1 1,1 0,-1 0,1 0,-1 0,1 0,-1 1,1-1,-1 1,1-1,-1 1,1 0,0 0,0 0,-1 1,1-1,0 0,0 1,0-1,0 1,1 0,-1-1,0 1,1 0,-1 0,1 0,-1 1,1-1,0 0,0 0,0 1,0-1,1 0,-1 1,1-1,-1 1,1-1,3 15</inkml:trace>
  <inkml:trace contextRef="#ctx0" brushRef="#br0" timeOffset="5986.56">2275 2245,'0'5,"5"7,7 6,6 10,5 5,-1 3,1-6,-4-2,-5-1,-5-5</inkml:trace>
  <inkml:trace contextRef="#ctx0" brushRef="#br0" timeOffset="7091.638">2216 2688,'2'3,"0"-1,0 0,0 0,1 0,-1 0,0 0,1-1,0 1,-1-1,1 1,0-1,0 0,0 0,0 0,0 0,0-1,0 1,0-1,0 0,0 0,0 0,0 0,0 0,1-1,3 1,125 17,-131-15,0 1,0-1,-1 0,1 1,-1-1,0 1,1-1,-1 1,0-1,0 1,-1-1,1 1,0-1,-1 0,0 1,1-1,-1 1,0-1,0 0,0 0,-1 0,1 0,0 1,-1-2,1 1,-1 0,0 0,0 0,0-1,0 1,0-1,0 0,-1 1,-6 9,2-3,1 1,0 1,0 0,1-1,0 2,0-1,1 0,1 1,0 0,0 0,1 0,1 0,-1 0,2 0,0 0,0 1,1-1,0 0,1 0,1 1,-1-9,1 1,0-1,0 0,0 0,0 0,0-1,1 1,-1-1,1 0,0 1,0-2,0 1,0 0,0-1,0 0,0 0,0 0,0 0,1-1,-1 0,0 0,1 0,-1 0,0-1,0 1,0-1,1 0,-1 0,0-1,0 1,0-1,0 0,-1 0,1 0,-1-1,1 1,-1-1,0 0,1 0,-2 0,1 0,0-1,-1 1,3-4,-4 3,1-1,-1 1,0 0,-1-1,1 1,-1-1,0 1,0 0,0-1,-1 1,1-1,-1 1,0 0,0-1,-1 1,1 0,-1 0,0 0,0 0,0 0,-1 0,0 1,1-1,-1 1,0 0,-1 0,1 0,0 0,-1 0,0 1,1 0,-1-1,0 1,0 1,0-1,-1 1,1-1,0 1,-1 0,1 1,0-1,-1 1,1 0,-3 0,-21-3</inkml:trace>
  <inkml:trace contextRef="#ctx0" brushRef="#br0" timeOffset="7862.388">2600 2392,'0'5,"0"7,0 11,0 12,0 15,0 14,0 7,5 5,2 1,-1-8,0-11,2-11,1-17,-1-19,-3-17,-1-12,-2-3</inkml:trace>
  <inkml:trace contextRef="#ctx0" brushRef="#br0" timeOffset="8968.552">2630 2747,'4'0,"1"2,1-1,-1-1,0 1,0-1,1 0,-1 0,0 0,1-1,-1 0,0 0,0 0,0 0,0-1,0 0,0 0,0-1,-1 1,1-1,-1 0,1 0,-1-1,0 1,0-1,-1 0,1 0,-1 0,0 0,0 0,0-1,0 0,30-273,-32 244,-7 329,29 264,-18-507</inkml:trace>
  <inkml:trace contextRef="#ctx0" brushRef="#br0" timeOffset="10889.755">3574 3485,'1'13,"0"-7,0 0,0 0,-1 1,1-1,-1 0,0 1,-1-1,0 0,0 0,0 0,-1 1,0-1,0 0,0-1,-1 1,0 0,0-1,0 0,-1 1,1-1,-1 0,-1-1,1 1,-1-1,1 0,-1 0,-1 0,1-1,0 0,-2 1,-270 64,11-29,-2-11,0-12,-237-18,311 1,77 1,0-5,1-5,0-5,1-5,1-5,1-5,-82-35,131 38,1-3,2-3,1-2,1-3,3-2,1-3,2-3,-25-27,60 46,0 0,2-1,1-1,1 0,1-1,2 0,1-1,2-1,1 1,-2-25,7 50,-7-35,2 0,2-1,1 1,2-1,2 0,2 0,2 1,1-1,3 1,1 0,2 1,1 0,3 0,1 1,17-25,3 1,2 3,3 1,3 1,2 3,3 2,1 2,3 2,2 3,2 2,2 2,2 4,1 1,2 4,1 2,1 4,2 2,35-7,2 2,0 5,1 4,1 5,1 4,0 5,1 5,-1 5,0 4,0 6,54 14,-18 7,-2 6,-2 7,-2 6,-3 5,119 72,-205-101,-2 2,-1 3,-1 1,-2 2,-2 2,-2 2,-1 2,-2 1,-2 2,-2 1,22 46,-14-9,-4 1,-4 2,-3 2,-4 0,-5 2,-3 0,-4 1,-4 1,-5 0,-3 0,1-71,-2-1,0 1,-1-1,-1 0,-1 0,-1 0,0 0,-2 0,0-1,-2 0,0 0,-1-1,-1 0,-1 0,-1-2,0 1,-1-1,-1-1,-1 0,-15 13,-15 2,-1-2,-1-2,-2-2,0-2,-1-3,-2-1,0-3,0-2,-2-2,1-3,-46 2,94-11,-2 2,0 1,-1-2,1 1,0-1,-1 0,1-1,-1 0,1 0,-1-1,1 0,-1 0,1 0,0-1,0 0,0-1,0 1,0-1,0-1,1 0,-1 1,1-2,0 1,0-1,1 0,-1 0,1 0,-2-4,-16-62,20 49</inkml:trace>
  <inkml:trace contextRef="#ctx0" brushRef="#br0" timeOffset="12353.235">3958 30,'17'13,"0"1,-1 0,-1 1,-1 0,0 1,-1 1,-1 1,0-1,-1 2,-1-1,-1 2,6 18,5 11,-3 1,-1 1,-3 0,-2 1,-3 0,-1 1,-3 0,-3 0,-3 37,-6-58,0 0,-3-1,0 0,-2 0,-1-2,-2 0,-1 0,-1-2,-1 0,-1-1,-2-1,0-1,-2-1,0-1,-2-1,0-1,-1-1,-5 0,-131 88,150-101</inkml:trace>
  <inkml:trace contextRef="#ctx0" brushRef="#br0" timeOffset="13158.46">3752 1270,'-58'90,"47"-77,8-11,-1 0,1 0,0 1,0-1,1 1,-1-1,1 1,-1 0,1 0,0 0,0 0,0 0,0 0,1 1,-1-1,1 1,0-1,0 1,0 0,0-1,1 1,-1 0,1-1,0 1,0 0,1 0,-1-1,1 1,0 0,0-1,0 1,0-1,0 1,1-1,0 0,-1 1,1-1,1 0,-1 0,0 0,1-1,-1 1,1 0,0-1,14 9,1-2,0 1,0-2,1-1,0 0,0-1,1-1,0-1,-1-1,5 0,-20-3,-1 1,1-1,0 0,0 0,-1 0,1 0,0 0,0-1,-1 0,1 0,0 0,-1 0,1 0,-1-1,0 0,1 1,-1-1,0 0,0-1,0 1,0-1,-1 1,1-1,0 0,-1 0,0 0,0 0,0 0,0 0,-1-1,1 1,-1-1,0 1,1-1,-2 0,1 1,0-1,-1 0,0 1,0-1,0 0,0 0,-1 1,1-1,-2-3,1-57,-3 0</inkml:trace>
  <inkml:trace contextRef="#ctx0" brushRef="#br0" timeOffset="13935.36">3929 0,'0'5,"0"12,-5 13,-1 11,-6 9,0 1,2 2,3-3,2-5,2-16,2-22,1-17,0-18,1-8,-1 1</inkml:trace>
  <inkml:trace contextRef="#ctx0" brushRef="#br0" timeOffset="14493.715">3870 30,'5'0,"7"0,11 0,17 0,12 0,6 0,10 10,2 4,5 3,-1 0,-7-3,-6 1,-12-3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05:03:30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3649 1763 11435,'-6'7'670,"0"1"1,-1-1-1,0 0 1,-1-1-1,1 1 1,-1-1-1,-9 5 1,-63 30 944,42-23-1782,-101 45 1575,-3-5 0,-270 71 0,193-80 617,-289 26 0,379-63-1380,-1-6 0,-210-17 0,249 0-249,1-3 0,0-5-1,2-3 1,-134-53-1,146 44-257,1-5-1,3-2 0,1-4 1,-79-60-1,108 69-107,2-1-1,1-2 1,2-2-1,1-1 1,2-2 0,2-2-1,-42-75 1,60 92-58,1-1 0,1-1 0,2 0 1,1 0-1,1-1 0,1-1 0,2 1 1,1-1-1,1 0 0,1 0 0,2 0 1,1 0-1,2 1 0,0-1 0,3 0 1,0 1-1,1 0 0,2 0 0,18-39 0,-7 30-11,2 0-1,1 2 0,1 0 1,3 2-1,0 1 0,2 1 0,2 1 1,36-28-1,14-2-69,2 2 1,116-60-1,-112 72 80,2 4 1,1 4-1,2 4 0,1 4 1,2 5-1,1 3 0,173-18 1,-102 31-130,193 14 0,166 53-98,-383-33 180,227 68 0,-300-69-33,-2 3 0,0 3 0,-2 3 0,-2 2 0,70 50 0,-106-63 37,0 1 0,-2 2 0,0 0 0,-2 2 0,-1 1 0,24 35 0,-34-43 94,-2 0 0,0 1-1,-1 1 1,-1 0-1,-1 0 1,-1 1-1,-1 0 1,-1 0-1,0 0 1,1 38-1,-4-28 108,-2 1 0,-1 0 0,-2 0 0,-1 0 0,-2-1 0,-1 0 0,-1 0 0,-2 0 0,-1-1 1,-2-1-1,-31 55 0,23-53 38,-1-1 1,-2-1 0,-1-1 0,-1-2-1,-2 0 1,-47 35 0,-201 116 457,-571 245-2216,737-377 336,-88 13-4921,173-52 3643,-1-1 0,1-1-1,-47 2 1,63-7 1510,0 0-1,0 0 0,0-1 0,-10-2 0,8 0-626,1 0 1,-19-10-1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3:30.28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622 2333,'0'5,"0"7,-5 11,-7 7,-11 13,-7 5,-3 4,-2 3,1-2,-4-1,0-4,0-5,3-10,6-10</inkml:trace>
  <inkml:trace contextRef="#ctx0" brushRef="#br0" timeOffset="1">385 2717,'17'3,"0"1,0 1,0 0,-1 1,0 1,0 0,0 2,-1-1,-1 2,0 0,0 1,0 0,-2 1,1 0,-2 1,6 7,55 48,-72-67,1 1,-1-1,1 0,0 0,-1 0,1 1,0-1,0 0,0 0,0 0,0 0,0 0,0 0,0-1,0 1,1 0,-1 0,0-1,0 1,1-1,-1 1,0-1,1 0,-1 1,0-1,1 0,-1 0,1 0,-1 0,0 0,1 0,-1 0,0-1,1 1,-1 0,1-1,-1 1,0-1,0 0,1 1,-1-1,0 0,0 0,0 1,0-1,0 0,0 0,0 0,0-1,0 1,0 0,-1 0,1 0,0-1,-1 1,1 0,-1 0,0-1,1 1,-1-1,0 0,2-201,3 150,0 1</inkml:trace>
  <inkml:trace contextRef="#ctx0" brushRef="#br0" timeOffset="2">828 2304,'-18'468,"5"-115,14-402,-1 17</inkml:trace>
  <inkml:trace contextRef="#ctx0" brushRef="#br0" timeOffset="3">798 2806,'10'0,"14"0,17 0,17 0,19 0,11 0,1 0,-15-5,-20-1</inkml:trace>
  <inkml:trace contextRef="#ctx0" brushRef="#br0" timeOffset="4">1331 2304,'79'-2,"-50"0,0 0,1 2,-1 1,0 2,0 1,0 1,0 1,10 5,-36-10,1 0,-1 0,1 1,-1-1,0 1,0 0,0 0,0 0,0 0,0 1,0-1,0 1,-1-1,0 1,1 0,-1 0,0 0,0 1,-1-1,1 0,-1 1,0-1,1 1,-1-1,-1 1,1-1,-1 1,1 0,-1-1,0 1,0 0,-1-1,1 1,-1 0,0-1,0 1,0-1,0 1,0-1,-1 1,0-1,1 0,-1 0,-1 0,1 0,0 0,-1 0,1-1,-3 2,-111 27,34-18,77-8,0-1,1 1,-1 0,1 0,1 1,-1-1,1 1,0 0,0 0,0 0,1 0,0 0,1 0,-1 1,1-1,0 1,0-1,1 1,0-1,0 1,1 0,0-1,0 1,0-1,1 0,2 5,-3-7,0 0,0 0,1-1,0 1,-1 0,1-1,1 0,-1 1,0-1,1 0,0 0,0 0,0-1,0 1,0-1,0 1,1-1,-1 0,1 0,-1-1,1 1,0-1,0 0,0 0,0 0,0 0,0-1,0 1,0-1,0 0,0 0,3-1,1 1,1 0,-1-1,0 0,0 0,0 0,0-1,0-1,0 1,0-1,0-1,-1 1,0-1,0 0,0-1,0 0,0-1,7-14,-2-1,0 0,-2-1,0 0,-1 0,-2-1,0 0,-1-1,-2 1,1-10,-7 355,1-349,0 22,-1 0,1 0,0 0,0 0,1 0,-1 0,1 0,0 0,0 0,1 0,0 0,-1 0,2 0,-1 0,1 0,-1 0,1 0,1 1,-1-1,1 1,-1 0,1-1,1 1,-1 1,0-1,1 0,0 1,0 0,0 0,0 0,0 0,1 1,-1-1,1 1,0 0,0 1,-1-1,4 0,132 11,-126-2</inkml:trace>
  <inkml:trace contextRef="#ctx0" brushRef="#br0" timeOffset="5">1625 2954,'-51'121,"47"-107,1 0,1 0,0 0,1 1,0-1,1 0,1 1,0-1,1 0,4 13,-1-21,0-1,0 0,1 0,-1 0,1-1,0 1,1-1,-1-1,1 1,0-1,0 0,0-1,0 0,0 0,0 0,0-1,1 0,-1-1,1 1,-1-1,1-1,-1 1,6-2,-6-3,-1 0,0 0,0-1,0 1,-1-1,0 0,0-1,-1 1,0-1,0 0,0 0,-1 0,0 0,0-1,-1 1,0-1,0 0,-1 0,0 0,0 0,-1 1,0-1,0 0,-1 0,0 0,-1 0,1 0,-3-4,3-12,-1 16,1 0,-1 1,-1-1,0 1,0 0,0 0,-1 0,0 0,0 0,-1 1,0 0,0 0,0 0,-1 1,1 0,-2 0,1 0,0 0,-1 1,0 0,0 1,0 0,0 0,-1 0,1 1,-1 0,1 0,-1 1,0 0,0 1,0-1,1 1,-1 1,-1 0,7-2,-1 1,1 0,-1 0,1 0,-1 0,1 0,-1 1,1-1,-1 1,1-1,-1 1,1 0,0 0,0 0,-1 1,1-1,0 0,0 1,0-1,0 1,1 0,-1-1,0 1,1 0,-1 0,1 0,-1 1,1-1,0 0,0 0,0 1,0-1,1 0,-1 1,1-1,-1 1,1-1,3 15</inkml:trace>
  <inkml:trace contextRef="#ctx0" brushRef="#br0" timeOffset="6">2275 2245,'0'5,"5"7,7 6,6 10,5 5,-1 3,1-6,-4-2,-5-1,-5-5</inkml:trace>
  <inkml:trace contextRef="#ctx0" brushRef="#br0" timeOffset="7">2216 2688,'2'3,"0"-1,0 0,0 0,1 0,-1 0,0 0,1-1,0 1,-1-1,1 1,0-1,0 0,0 0,0 0,0 0,0-1,0 1,0-1,0 0,0 0,0 0,0 0,0 0,1-1,3 1,125 17,-131-15,0 1,0-1,-1 0,1 1,-1-1,0 1,1-1,-1 1,0-1,0 1,-1-1,1 1,0-1,-1 0,0 1,1-1,-1 1,0-1,0 0,0 0,-1 0,1 0,0 1,-1-2,1 1,-1 0,0 0,0 0,0-1,0 1,0-1,0 0,-1 1,-6 9,2-3,1 1,0 1,0 0,1-1,0 2,0-1,1 0,1 1,0 0,0 0,1 0,1 0,-1 0,2 0,0 0,0 1,1-1,0 0,1 0,1 1,-1-9,1 1,0-1,0 0,0 0,0 0,0-1,1 1,-1-1,1 0,0 1,0-2,0 1,0 0,0-1,0 0,0 0,0 0,0 0,1-1,-1 0,0 0,1 0,-1 0,0-1,0 1,0-1,1 0,-1 0,0-1,0 1,0-1,0 0,-1 0,1 0,-1-1,1 1,-1-1,0 0,1 0,-2 0,1 0,0-1,-1 1,3-4,-4 3,1-1,-1 1,0 0,-1-1,1 1,-1-1,0 1,0 0,0-1,-1 1,1-1,-1 1,0 0,0-1,-1 1,1 0,-1 0,0 0,0 0,0 0,-1 0,0 1,1-1,-1 1,0 0,-1 0,1 0,0 0,-1 0,0 1,1 0,-1-1,0 1,0 1,0-1,-1 1,1-1,0 1,-1 0,1 1,0-1,-1 1,1 0,-3 0,-21-3</inkml:trace>
  <inkml:trace contextRef="#ctx0" brushRef="#br0" timeOffset="8">2600 2392,'0'5,"0"7,0 11,0 12,0 15,0 14,0 7,5 5,2 1,-1-8,0-11,2-11,1-17,-1-19,-3-17,-1-12,-2-3</inkml:trace>
  <inkml:trace contextRef="#ctx0" brushRef="#br0" timeOffset="9">2630 2747,'4'0,"1"2,1-1,-1-1,0 1,0-1,1 0,-1 0,0 0,1-1,-1 0,0 0,0 0,0 0,0-1,0 0,0 0,0-1,-1 1,1-1,-1 0,1 0,-1-1,0 1,0-1,-1 0,1 0,-1 0,0 0,0 0,0-1,0 0,30-273,-32 244,-7 329,29 264,-18-507</inkml:trace>
  <inkml:trace contextRef="#ctx0" brushRef="#br0" timeOffset="10">3574 3485,'1'13,"0"-7,0 0,0 0,-1 1,1-1,-1 0,0 1,-1-1,0 0,0 0,0 0,-1 1,0-1,0 0,0-1,-1 1,0 0,0-1,0 0,-1 1,1-1,-1 0,-1-1,1 1,-1-1,1 0,-1 0,-1 0,1-1,0 0,-2 1,-270 64,11-29,-2-11,0-12,-237-18,311 1,77 1,0-5,1-5,0-5,1-5,1-5,1-5,-82-35,131 38,1-3,2-3,1-2,1-3,3-2,1-3,2-3,-25-27,60 46,0 0,2-1,1-1,1 0,1-1,2 0,1-1,2-1,1 1,-2-25,7 50,-7-35,2 0,2-1,1 1,2-1,2 0,2 0,2 1,1-1,3 1,1 0,2 1,1 0,3 0,1 1,17-25,3 1,2 3,3 1,3 1,2 3,3 2,1 2,3 2,2 3,2 2,2 2,2 4,1 1,2 4,1 2,1 4,2 2,35-7,2 2,0 5,1 4,1 5,1 4,0 5,1 5,-1 5,0 4,0 6,54 14,-18 7,-2 6,-2 7,-2 6,-3 5,119 72,-205-101,-2 2,-1 3,-1 1,-2 2,-2 2,-2 2,-1 2,-2 1,-2 2,-2 1,22 46,-14-9,-4 1,-4 2,-3 2,-4 0,-5 2,-3 0,-4 1,-4 1,-5 0,-3 0,1-71,-2-1,0 1,-1-1,-1 0,-1 0,-1 0,0 0,-2 0,0-1,-2 0,0 0,-1-1,-1 0,-1 0,-1-2,0 1,-1-1,-1-1,-1 0,-15 13,-15 2,-1-2,-1-2,-2-2,0-2,-1-3,-2-1,0-3,0-2,-2-2,1-3,-46 2,94-11,-2 2,0 1,-1-2,1 1,0-1,-1 0,1-1,-1 0,1 0,-1-1,1 0,-1 0,1 0,0-1,0 0,0-1,0 1,0-1,0-1,1 0,-1 1,1-2,0 1,0-1,1 0,-1 0,1 0,-2-4,-16-62,20 49</inkml:trace>
  <inkml:trace contextRef="#ctx0" brushRef="#br0" timeOffset="11">3958 30,'17'13,"0"1,-1 0,-1 1,-1 0,0 1,-1 1,-1 1,0-1,-1 2,-1-1,-1 2,6 18,5 11,-3 1,-1 1,-3 0,-2 1,-3 0,-1 1,-3 0,-3 0,-3 37,-6-58,0 0,-3-1,0 0,-2 0,-1-2,-2 0,-1 0,-1-2,-1 0,-1-1,-2-1,0-1,-2-1,0-1,-2-1,0-1,-1-1,-5 0,-131 88,150-101</inkml:trace>
  <inkml:trace contextRef="#ctx0" brushRef="#br0" timeOffset="12">3752 1270,'-58'90,"47"-77,8-11,-1 0,1 0,0 1,0-1,1 1,-1-1,1 1,-1 0,1 0,0 0,0 0,0 0,0 0,1 1,-1-1,1 1,0-1,0 1,0 0,0-1,1 1,-1 0,1-1,0 1,0 0,1 0,-1-1,1 1,0 0,0-1,0 1,0-1,0 1,1-1,0 0,-1 1,1-1,1 0,-1 0,0 0,1-1,-1 1,1 0,0-1,14 9,1-2,0 1,0-2,1-1,0 0,0-1,1-1,0-1,-1-1,5 0,-20-3,-1 1,1-1,0 0,0 0,-1 0,1 0,0 0,0-1,-1 0,1 0,0 0,-1 0,1 0,-1-1,0 0,1 1,-1-1,0 0,0-1,0 1,0-1,-1 1,1-1,0 0,-1 0,0 0,0 0,0 0,0 0,-1-1,1 1,-1-1,0 1,1-1,-2 0,1 1,0-1,-1 0,0 1,0-1,0 0,0 0,-1 1,1-1,-2-3,1-57,-3 0</inkml:trace>
  <inkml:trace contextRef="#ctx0" brushRef="#br0" timeOffset="13">3929 0,'0'5,"0"12,-5 13,-1 11,-6 9,0 1,2 2,3-3,2-5,2-16,2-22,1-17,0-18,1-8,-1 1</inkml:trace>
  <inkml:trace contextRef="#ctx0" brushRef="#br0" timeOffset="14">3870 30,'5'0,"7"0,11 0,17 0,12 0,6 0,10 10,2 4,5 3,-1 0,-7-3,-6 1,-12-3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4:44.37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1,'321'27,"923"-24,465-3,-896 61,-391-63,-386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4:52.49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0,'2909'0,"-2513"30,-363-29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4:54.04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0,'2060'0,"-1638"30,168-29,-552 4,-9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4:55.73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1,'1158'0,"-1126"0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5:55.92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62,'168'-26,"333"5,78 6,-362 18,3498-3,-3676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5:58.621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0,'576'31,"15"-32,-109 61,409-61,-863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1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112 182 8296,'1'-3'408,"-1"2"-159,0 0 0,1-1-1,-1 1 1,0 0 0,0 0-1,1 0 1,-1 0 0,1-1 0,-1 1-1,1 0 1,0 0 0,-1 0-1,1 0 1,0 0 0,0 0 0,0 1-1,0-1 1,-1 0 0,1 0-1,0 0 1,0 1 0,1-1 0,-1 1-1,0-1 1,0 1 0,0-1-1,2 0 1,-3 1-178,0 0-1,1 0 0,-1 0 1,0 0-1,0 0 0,1 0 1,-1 0-1,0 0 0,0 0 1,1 0-1,-1-1 1,0 1-1,0 0 0,0 0 1,1 0-1,-1 0 0,0-1 1,0 1-1,0 0 1,1 0-1,-1 0 0,0-1 1,0 1-1,0 0 0,0 0 1,0-1-1,0 1 0,0 0 1,0 0-1,1 0 1,-1-1-1,0 1 0,8-14 276,2 1 1,0 0-1,0 1 0,1 1 0,1-1 0,0 2 0,0-1 0,1 2 0,0 0 0,1 0 1,21-9-1,-34 17-322,1 0 1,0 0 0,0 0-1,0 1 1,0-1-1,0 1 1,0-1 0,0 1-1,0-1 1,0 1 0,0 0-1,0 0 1,0 0 0,0 0-1,0 1 1,0-1 0,0 0-1,0 1 1,0-1 0,0 1-1,0 0 1,0 0-1,0 0 1,0 0 0,0 0-1,2 2 1,-2 0-14,0 0-1,0 0 0,0-1 1,-1 1-1,1 1 1,-1-1-1,0 0 1,1 0-1,-2 0 1,1 1-1,0-1 1,-1 0-1,1 1 0,-1-1 1,0 5-1,-2 17 33,0-1 0,-2 0 0,0 0-1,-2 0 1,0 0 0,-2-1 0,-13 29-1,-9 10 180,-49 76-1,-50 77-990,86-137-2556,24-52 365,1-1-2329,18-23 4693,-1-1-1,1 0 1,-1 0 0,1 1 0,0-1 0,0 0 0,0 1-1,0-1 1,0 0 0,0 1 0,0-1 0,1 3-1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6:00.215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0,'645'18,"-447"-5,0-8,5-9,30 1,333 4,-392 21,-145-18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05:06:06.920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1280 5,'-27'0,"-4"-3,0 2,0 0,1 2,-1 2,0 0,1 2,0 2,0 0,0 2,1 2,1 0,0 2,0 1,-21 15,-19 31,2 4,4 2,2 3,3 3,4 2,2 2,5 3,2 1,-11 37,13-20,4 2,5 2,4 1,5 1,-10 95,19-27,7 0,12 122,0-71,-4-124,-3-28,4-1,2 0,4 0,2 0,18 65,-7-67,5 19,3 0,4-2,28 50,-48-110,2-1,0-1,2 0,0-1,1 0,1-1,1-1,1-1,14 9,-10-13</inkml:trace>
  <inkml:trace contextRef="#ctx0" brushRef="#br0" timeOffset="1084.167">423 3490,'0'5,"0"7,0 6,5 5,2 4,-1 2,4-3,1-2,-2 0,-3 2,-17-5,-12-5,-12-5,-5-5,-5-4,-1-1,7-2</inkml:trace>
  <inkml:trace contextRef="#ctx0" brushRef="#br0" timeOffset="24857.018">1841 1276,'3458'0,"-3001"58,-364-56,-59-2</inkml:trace>
  <inkml:trace contextRef="#ctx0" brushRef="#br0" timeOffset="27484.726">1635 714,'284'-29,"729"28,-578 61,321 31,-212-94,-499 0,0-2,0-2,-1-2,0-2,35-14,-35 11,0 1,1 2,0 2,1 3,31-1,370-48,443 53,-249 2,-616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1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12780,'-3'1'7922,"1"-1"-7559,1 0-327,0 0 0,0 0 0,0 1 0,0-1 0,0 0 0,0 1 0,1-1 0,-1 0 0,0 1 0,0-1 1,0 1-1,0-1 0,1 1 0,-1 0 0,0-1 0,0 1 0,1 0 0,-1 0 0,1-1 0,-1 1 0,0 0 0,1 0 0,0 0 0,-1 0 0,1 0 0,-1 0 0,1 0 0,0-1 0,0 1 0,0 0 0,-1 0 0,1 0 0,0 0 0,0 0 0,1 2 0,1 22-92,1 1-1,9 38 0,1-2-23,78 614-636,-82-327-859,-10-333 786,0 1 0,-1-1 0,-1 0 0,0 0-1,-9 24 1,12-39 613,0 0 0,0 0 0,-1 0-1,1 0 1,0 0 0,-1 0 0,1 0 0,-1 0-1,1 0 1,-1 0 0,0 0 0,1-1 0,-1 1-1,0 0 1,0 0 0,1-1 0,-1 1 0,0 0-1,0-1 1,0 1 0,0-1 0,0 1 0,0-1-1,0 1 1,0-1 0,0 0 0,0 1 0,0-1-1,0 0 1,0 0 0,0 0 0,0 0 0,0 0-1,0 0 1,0 0 0,-1 0 0,1-1 0,0 1-1,-1-1 1,-2 0-563,1-1 0,-1 0 0,1-1 1,-1 1-1,1-1 0,0 0 0,0 1 0,-3-5 0,-10-18-494,-12-25 1078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2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0 161 8904,'46'-23'4068,"-15"-18"224,6 14-2178,7 11-704,-8-2-578,6 8-575,-9 10-738,-3-9-1056,-3 9-1602,0 12-1089,1-12-4292,-28-29 4548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2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262 237 10634,'7'4'4500,"-2"-2"-3527,-1 1-530,0-1 0,1 0 1,-1 0-1,1 0 1,-1-1-1,1 1 1,0-1-1,-1 0 1,1-1-1,0 1 1,7-1-1,-4-3 171,1-1 0,0 0 0,-1-1 0,11-7 0,-15 9-430,0-1 1,0 0-1,-1 0 0,1 0 1,-1-1-1,0 1 0,0-1 1,0 0-1,-1 0 1,1 0-1,-1 0 0,0 0 1,-1-1-1,0 1 1,1 0-1,-1-1 0,0-5 1,-1 4-229,0 1 0,0-1 1,0 0-1,-1 1 0,0-1 1,0 1-1,-1-1 0,0 1 1,0 0-1,0 0 0,-1 0 1,0 0-1,0 0 0,-7-10 1,6 12-198,1 1 1,0 0-1,-1 0 1,0 0-1,0 1 1,0-1-1,0 1 1,0 0-1,-1 0 0,1 0 1,-1 1-1,1-1 1,-1 1-1,1 0 1,-1 1-1,0-1 1,-5 1-1,-12 8-1106,10-2 730,0-1 32,-19 11-747,10 1 288,2 1-1,-27 31 1,44-47 990,-19 23-426,0 0 1,2 2-1,-20 35 0,29-43 621,1-1 0,1 1-1,1 1 1,0 0 0,1 0-1,-4 28 1,10-41-6,-1 1-1,1 0 0,0-1 1,0 1-1,1-1 1,0 1-1,0 0 1,1-1-1,0 0 1,0 1-1,1-1 1,0 0-1,0 0 1,1-1-1,0 1 1,5 7-1,-3-7 32,0 0-1,0-1 0,1 0 1,0 0-1,0 0 1,1-1-1,-1 0 0,1 0 1,0-1-1,1 0 1,-1 0-1,0-1 0,11 3 1,3-1 124,0-1 1,0-1 0,0-1-1,0-1 1,23-2 0,-4-2 195,73-16 1,-71 8-457,0-3 0,-1-1 0,0-2 0,51-29-1,-83 40-332,0 0-1,-1 0 0,14-13 1,-20 17 117,-1 0 0,0 0 1,0 0-1,0-1 0,0 1 0,0-1 1,0 1-1,-1-1 0,1 1 0,-1-1 1,0 0-1,0 0 0,0 0 1,0 0-1,0 0 0,0-3 0,-1 6 158,0-1 0,0 1 0,0 0 0,0 0-1,0 0 1,0 0 0,0-1 0,0 1 0,0 0-1,0 0 1,0 0 0,0 0 0,0-1 0,0 1 0,0 0-1,0 0 1,-1 0 0,1 0 0,0-1 0,0 1-1,0 0 1,0 0 0,0 0 0,0 0 0,0 0 0,-1 0-1,1-1 1,0 1 0,0 0 0,0 0 0,0 0-1,0 0 1,-1 0 0,1 0 0,0 0 0,0 0 0,0 0-1,0 0 1,-1 0 0,1 0 0,0 0 0,0 0-1,-4-1-37,0 0 0,0 1 0,0 0 0,0 0 0,0 0 0,0 0 0,0 1 0,0 0 0,0 0 0,0 0 0,0 0 0,1 0 0,-1 1 0,0-1 0,1 1-1,-1 0 1,1 0 0,0 1 0,-1-1 0,1 1 0,-2 2 0,-4 3 305,1-1 0,1 1 0,0 0 0,0 1 0,0-1 0,1 1 1,-7 14-1,5-4 175,2 0 0,-1 1 1,2-1-1,1 1 1,0 0-1,0 29 0,4 123 972,17 8-525,-3-50-2352,-10-45-3980,10-122-6802,-11-18 9187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2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252 1 9993,'-2'6'804,"1"1"-1,0 0 0,0-1 1,1 1-1,-1 0 0,2 10 1,0 18 683,-5-4-1219,-2 0-1,-1-1 1,-2 1 0,-17 41-1,8-23-617,6-12-795,-2-1 0,-1 0 0,-2-1-1,-1-1 1,-40 55 0,56-86 900,0 0 0,-1 0 0,1 0 0,-1-1 0,0 1 0,1-1-1,-1 1 1,0-1 0,0 0 0,-1 0 0,-5 3 0,9-5 233,-1 0-1,1 0 1,0 0 0,0 0-1,0 0 1,0 0 0,0 0-1,0 0 1,0 0 0,-1 0-1,1 0 1,0 0 0,0 0-1,0 0 1,0 0 0,0 0-1,0 0 1,-1 0 0,1 0-1,0 0 1,0 0 0,0 0-1,0 0 1,0 0 0,0 0-1,0-1 1,0 1 0,-1 0-1,1 0 1,0 0 0,0 0-1,0 0 1,0 0 0,0 0-1,0 0 1,0 0 0,0-1-1,0 1 1,0 0 0,0 0-1,0 0 1,0 0 0,0 0 0,0 0-1,0 0 1,0-1 0,0 1-1,0 0 1,0 0 0,0 0-1,0 0 1,0 0 0,0 0-1,0 0 1,0-1 0,0 1-1,0 0 1,0 0 0,0 0-1,0 0 1,0 0 0,0 0-1,0 0 1,0 0 0,0-1-1,1 1 1,-1 0 0,0-9 229,1-1 0,0 1-1,0 0 1,1 0 0,0 0 0,1 0 0,0 0 0,1 0 0,-1 0 0,2 1 0,5-10 0,-2 7 272,0 0 1,1 1 0,0 0-1,1 0 1,0 1-1,0 0 1,16-10 0,-10 9-129,0 1 0,0 1 0,1 0 1,-1 1-1,2 1 0,-1 1 0,1 0 1,0 1-1,0 1 0,0 1 0,0 0 0,23 2 1,-16 2-454,-1 0 0,47 13 0,-57-11-681,-1 1-1,1 0 1,17 10 0,-28-13 352,0-1-1,0 1 0,0 0 1,0 0-1,0 0 1,-1 0-1,1 0 1,-1 0-1,1 1 1,-1-1-1,0 1 1,0 0-1,3 5 0,-5-6 107,1 1 0,-1-1-1,0 1 1,0-1-1,0 1 1,0-1-1,0 1 1,0-1 0,-1 0-1,1 1 1,-1-1-1,0 1 1,1-1-1,-1 0 1,0 0 0,-3 5-1,0 2-556,2-5 527,0 1-1,0-1 1,-1 0 0,0 0 0,1 0 0,-5 5 0,1-4 222,-1 0 1,1-1-1,-1 1 1,0-1-1,-13 5 1,19-9 120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28:43.2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1 115 14093,'47'10'4741,"-2"-15"-97,6-7-3491,22 12-640,3-12-385,1-2-833,7 14-1345,-10-10-2562,-7-14-97,7 11 33,-25-11-96,3 14 1024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3.png"/><Relationship Id="rId117" Type="http://schemas.openxmlformats.org/officeDocument/2006/relationships/image" Target="../media/image18.png"/><Relationship Id="rId21" Type="http://schemas.openxmlformats.org/officeDocument/2006/relationships/image" Target="../media/image14.png"/><Relationship Id="rId34" Type="http://schemas.openxmlformats.org/officeDocument/2006/relationships/customXml" Target="../ink/ink13.xml"/><Relationship Id="rId42" Type="http://schemas.openxmlformats.org/officeDocument/2006/relationships/customXml" Target="../ink/ink17.xml"/><Relationship Id="rId47" Type="http://schemas.openxmlformats.org/officeDocument/2006/relationships/image" Target="../media/image27.png"/><Relationship Id="rId50" Type="http://schemas.openxmlformats.org/officeDocument/2006/relationships/customXml" Target="../ink/ink20.xml"/><Relationship Id="rId55" Type="http://schemas.openxmlformats.org/officeDocument/2006/relationships/image" Target="../media/image31.png"/><Relationship Id="rId63" Type="http://schemas.openxmlformats.org/officeDocument/2006/relationships/image" Target="../media/image35.png"/><Relationship Id="rId68" Type="http://schemas.openxmlformats.org/officeDocument/2006/relationships/customXml" Target="../ink/ink29.xml"/><Relationship Id="rId120" Type="http://schemas.openxmlformats.org/officeDocument/2006/relationships/customXml" Target="../ink/ink32.xm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7" Type="http://schemas.openxmlformats.org/officeDocument/2006/relationships/image" Target="../media/image22.png"/><Relationship Id="rId40" Type="http://schemas.openxmlformats.org/officeDocument/2006/relationships/customXml" Target="../ink/ink16.xml"/><Relationship Id="rId53" Type="http://schemas.openxmlformats.org/officeDocument/2006/relationships/image" Target="../media/image30.png"/><Relationship Id="rId58" Type="http://schemas.openxmlformats.org/officeDocument/2006/relationships/customXml" Target="../ink/ink24.xml"/><Relationship Id="rId66" Type="http://schemas.openxmlformats.org/officeDocument/2006/relationships/customXml" Target="../ink/ink28.xml"/><Relationship Id="rId115" Type="http://schemas.openxmlformats.org/officeDocument/2006/relationships/image" Target="../media/image17.png"/><Relationship Id="rId5" Type="http://schemas.openxmlformats.org/officeDocument/2006/relationships/image" Target="../media/image610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36" Type="http://schemas.openxmlformats.org/officeDocument/2006/relationships/customXml" Target="../ink/ink14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61" Type="http://schemas.openxmlformats.org/officeDocument/2006/relationships/image" Target="../media/image34.png"/><Relationship Id="rId119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4" Type="http://schemas.openxmlformats.org/officeDocument/2006/relationships/customXml" Target="../ink/ink18.xml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36.png"/><Relationship Id="rId122" Type="http://schemas.openxmlformats.org/officeDocument/2006/relationships/customXml" Target="../ink/ink33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19.xml"/><Relationship Id="rId56" Type="http://schemas.openxmlformats.org/officeDocument/2006/relationships/customXml" Target="../ink/ink23.xml"/><Relationship Id="rId64" Type="http://schemas.openxmlformats.org/officeDocument/2006/relationships/customXml" Target="../ink/ink27.xml"/><Relationship Id="rId118" Type="http://schemas.openxmlformats.org/officeDocument/2006/relationships/customXml" Target="../ink/ink31.xml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121" Type="http://schemas.openxmlformats.org/officeDocument/2006/relationships/image" Target="../media/image26.png"/><Relationship Id="rId3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5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116" Type="http://schemas.openxmlformats.org/officeDocument/2006/relationships/customXml" Target="../ink/ink30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54" Type="http://schemas.openxmlformats.org/officeDocument/2006/relationships/customXml" Target="../ink/ink22.xml"/><Relationship Id="rId62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35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customXml" Target="../ink/ink39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577B45-0DE0-46C0-8074-CB69DEBA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62" y="1749056"/>
            <a:ext cx="8484876" cy="33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11A9AC-7E13-4E8C-A298-680C7D00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60" y="1897911"/>
            <a:ext cx="7754679" cy="30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ECF1F-290D-4DC4-9B11-5563E3B6F498}"/>
              </a:ext>
            </a:extLst>
          </p:cNvPr>
          <p:cNvSpPr txBox="1"/>
          <p:nvPr/>
        </p:nvSpPr>
        <p:spPr>
          <a:xfrm>
            <a:off x="2114550" y="1224793"/>
            <a:ext cx="8327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두 개의 프로그램을 하나로 합침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첫 실행시에 배경색을 흰색으로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컴포넌트에 마우스를 올리면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색으로 </a:t>
            </a:r>
            <a:r>
              <a:rPr lang="en-US" altLang="ko-KR" dirty="0"/>
              <a:t>" </a:t>
            </a:r>
            <a:r>
              <a:rPr lang="ko-KR" altLang="en-US" dirty="0"/>
              <a:t>사랑해</a:t>
            </a:r>
            <a:r>
              <a:rPr lang="en-US" altLang="ko-KR" dirty="0"/>
              <a:t>"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내리면 ＂자기야</a:t>
            </a:r>
            <a:r>
              <a:rPr lang="en-US" altLang="ko-KR" dirty="0"/>
              <a:t>"</a:t>
            </a:r>
            <a:r>
              <a:rPr lang="ko-KR" altLang="en-US" dirty="0"/>
              <a:t>가 출력되도록 스윙 응용프로그램을 작성하라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배경색은 초록색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컴포넌트에 </a:t>
            </a:r>
            <a:r>
              <a:rPr lang="ko-KR" altLang="en-US" sz="1800" dirty="0">
                <a:latin typeface="Consolas" panose="020B0609020204030204" pitchFamily="49" charset="0"/>
              </a:rPr>
              <a:t>마우스 드래그시에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색으로 </a:t>
            </a:r>
            <a:r>
              <a:rPr lang="en-US" altLang="ko-KR" dirty="0"/>
              <a:t>"</a:t>
            </a:r>
            <a:r>
              <a:rPr lang="ko-KR" altLang="en-US" dirty="0"/>
              <a:t> 사랑해 </a:t>
            </a:r>
            <a:r>
              <a:rPr lang="en-US" altLang="ko-KR" dirty="0"/>
              <a:t>"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ko-KR" altLang="en-US" dirty="0"/>
              <a:t>내리면 ＂자기야</a:t>
            </a:r>
            <a:r>
              <a:rPr lang="en-US" altLang="ko-KR" dirty="0"/>
              <a:t>"</a:t>
            </a:r>
            <a:r>
              <a:rPr lang="ko-KR" altLang="en-US" dirty="0"/>
              <a:t>가 출력되도록 스윙 응용프로그램을 작성하라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배경색은 노란색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6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E950A-8B06-41D1-B7A8-6E248D9B75A6}"/>
              </a:ext>
            </a:extLst>
          </p:cNvPr>
          <p:cNvSpPr txBox="1"/>
          <p:nvPr/>
        </p:nvSpPr>
        <p:spPr>
          <a:xfrm>
            <a:off x="2743199" y="1585519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처음 실행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48A236-3E7F-4E64-8BF6-9A21E8BB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92" y="2263984"/>
            <a:ext cx="3422990" cy="20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8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ADF608-218D-46B2-855F-A9AB49FB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36" y="1548318"/>
            <a:ext cx="5422805" cy="3285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20869-F62F-4B38-A32C-2E6AB017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4" y="1576202"/>
            <a:ext cx="5422806" cy="32858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415FF5A-32AF-4D9B-AFB4-AF77EC9FE322}"/>
                  </a:ext>
                </a:extLst>
              </p14:cNvPr>
              <p14:cNvContentPartPr/>
              <p14:nvPr/>
            </p14:nvContentPartPr>
            <p14:xfrm>
              <a:off x="2618447" y="2206620"/>
              <a:ext cx="1417680" cy="823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415FF5A-32AF-4D9B-AFB4-AF77EC9FE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9447" y="2197620"/>
                <a:ext cx="14353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291D672-99EF-49A0-892F-F0AECB1D9B1D}"/>
                  </a:ext>
                </a:extLst>
              </p14:cNvPr>
              <p14:cNvContentPartPr/>
              <p14:nvPr/>
            </p14:nvContentPartPr>
            <p14:xfrm>
              <a:off x="2934527" y="719100"/>
              <a:ext cx="349920" cy="1496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291D672-99EF-49A0-892F-F0AECB1D9B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5887" y="710460"/>
                <a:ext cx="367560" cy="151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56004E-3A97-4D71-8B27-5061901B3AC3}"/>
              </a:ext>
            </a:extLst>
          </p:cNvPr>
          <p:cNvGrpSpPr/>
          <p:nvPr/>
        </p:nvGrpSpPr>
        <p:grpSpPr>
          <a:xfrm>
            <a:off x="3333407" y="512820"/>
            <a:ext cx="3418200" cy="556920"/>
            <a:chOff x="3333407" y="512820"/>
            <a:chExt cx="341820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16F9D30-6CA3-4477-8810-629A6F121679}"/>
                    </a:ext>
                  </a:extLst>
                </p14:cNvPr>
                <p14:cNvContentPartPr/>
                <p14:nvPr/>
              </p14:nvContentPartPr>
              <p14:xfrm>
                <a:off x="3352127" y="656100"/>
                <a:ext cx="45720" cy="233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16F9D30-6CA3-4477-8810-629A6F1216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3487" y="647100"/>
                  <a:ext cx="63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119F286-E9A3-4A53-B353-967FEE7A4A5A}"/>
                    </a:ext>
                  </a:extLst>
                </p14:cNvPr>
                <p14:cNvContentPartPr/>
                <p14:nvPr/>
              </p14:nvContentPartPr>
              <p14:xfrm>
                <a:off x="3333407" y="639540"/>
                <a:ext cx="134640" cy="306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119F286-E9A3-4A53-B353-967FEE7A4A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24767" y="630540"/>
                  <a:ext cx="152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3D0331-0EE4-42F7-BE74-C91A228A91DE}"/>
                    </a:ext>
                  </a:extLst>
                </p14:cNvPr>
                <p14:cNvContentPartPr/>
                <p14:nvPr/>
              </p14:nvContentPartPr>
              <p14:xfrm>
                <a:off x="3542207" y="512820"/>
                <a:ext cx="47880" cy="493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3D0331-0EE4-42F7-BE74-C91A228A91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3567" y="504180"/>
                  <a:ext cx="655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BD9873B-7480-4D95-9C44-4DAFDF570B50}"/>
                    </a:ext>
                  </a:extLst>
                </p14:cNvPr>
                <p14:cNvContentPartPr/>
                <p14:nvPr/>
              </p14:nvContentPartPr>
              <p14:xfrm>
                <a:off x="3578567" y="705060"/>
                <a:ext cx="137520" cy="58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BD9873B-7480-4D95-9C44-4DAFDF570B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9567" y="696060"/>
                  <a:ext cx="155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EB97B50-0BFF-4E6F-89B2-9698E063BCC2}"/>
                    </a:ext>
                  </a:extLst>
                </p14:cNvPr>
                <p14:cNvContentPartPr/>
                <p14:nvPr/>
              </p14:nvContentPartPr>
              <p14:xfrm>
                <a:off x="3676487" y="612900"/>
                <a:ext cx="288720" cy="456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EB97B50-0BFF-4E6F-89B2-9698E063BC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7847" y="604260"/>
                  <a:ext cx="3063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A49A65F-F2CD-40B2-889A-3E9DCCD37025}"/>
                    </a:ext>
                  </a:extLst>
                </p14:cNvPr>
                <p14:cNvContentPartPr/>
                <p14:nvPr/>
              </p14:nvContentPartPr>
              <p14:xfrm>
                <a:off x="3960167" y="604620"/>
                <a:ext cx="218520" cy="229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A49A65F-F2CD-40B2-889A-3E9DCCD370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51527" y="595980"/>
                  <a:ext cx="236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96366D1-05FB-405A-8D5D-D1E1CE6295D3}"/>
                    </a:ext>
                  </a:extLst>
                </p14:cNvPr>
                <p14:cNvContentPartPr/>
                <p14:nvPr/>
              </p14:nvContentPartPr>
              <p14:xfrm>
                <a:off x="3994727" y="928620"/>
                <a:ext cx="277560" cy="450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96366D1-05FB-405A-8D5D-D1E1CE6295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6087" y="919980"/>
                  <a:ext cx="295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8DA6773-505A-4AA9-A239-7B4D05989396}"/>
                    </a:ext>
                  </a:extLst>
                </p14:cNvPr>
                <p14:cNvContentPartPr/>
                <p14:nvPr/>
              </p14:nvContentPartPr>
              <p14:xfrm>
                <a:off x="4482887" y="526500"/>
                <a:ext cx="271080" cy="344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8DA6773-505A-4AA9-A239-7B4D059893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3887" y="517860"/>
                  <a:ext cx="288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2D6F9EA-85E6-448F-B14A-FEB9CCDA8D3A}"/>
                    </a:ext>
                  </a:extLst>
                </p14:cNvPr>
                <p14:cNvContentPartPr/>
                <p14:nvPr/>
              </p14:nvContentPartPr>
              <p14:xfrm>
                <a:off x="4570007" y="870660"/>
                <a:ext cx="265320" cy="158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2D6F9EA-85E6-448F-B14A-FEB9CCDA8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1367" y="861660"/>
                  <a:ext cx="282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BAA9C41-F80A-456E-A00F-00181E2B22EE}"/>
                    </a:ext>
                  </a:extLst>
                </p14:cNvPr>
                <p14:cNvContentPartPr/>
                <p14:nvPr/>
              </p14:nvContentPartPr>
              <p14:xfrm>
                <a:off x="5203967" y="672660"/>
                <a:ext cx="142200" cy="2354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BAA9C41-F80A-456E-A00F-00181E2B2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94967" y="664020"/>
                  <a:ext cx="159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6189BEC-7D24-44A0-A3F9-ED1ADBFE0F2A}"/>
                    </a:ext>
                  </a:extLst>
                </p14:cNvPr>
                <p14:cNvContentPartPr/>
                <p14:nvPr/>
              </p14:nvContentPartPr>
              <p14:xfrm>
                <a:off x="5236727" y="840060"/>
                <a:ext cx="248760" cy="143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6189BEC-7D24-44A0-A3F9-ED1ADBFE0F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28087" y="831420"/>
                  <a:ext cx="266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F41A85F-0FF5-4DA4-BA00-F943B5FB9B8D}"/>
                    </a:ext>
                  </a:extLst>
                </p14:cNvPr>
                <p14:cNvContentPartPr/>
                <p14:nvPr/>
              </p14:nvContentPartPr>
              <p14:xfrm>
                <a:off x="5680967" y="611820"/>
                <a:ext cx="338400" cy="391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F41A85F-0FF5-4DA4-BA00-F943B5FB9B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1967" y="603180"/>
                  <a:ext cx="356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583DCA7-0C5D-4065-A1CE-321703DCC06C}"/>
                    </a:ext>
                  </a:extLst>
                </p14:cNvPr>
                <p14:cNvContentPartPr/>
                <p14:nvPr/>
              </p14:nvContentPartPr>
              <p14:xfrm>
                <a:off x="6137807" y="584820"/>
                <a:ext cx="221760" cy="469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583DCA7-0C5D-4065-A1CE-321703DCC0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28807" y="575820"/>
                  <a:ext cx="2394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7284D53-0006-42C5-821B-162F634A0B84}"/>
                    </a:ext>
                  </a:extLst>
                </p14:cNvPr>
                <p14:cNvContentPartPr/>
                <p14:nvPr/>
              </p14:nvContentPartPr>
              <p14:xfrm>
                <a:off x="6461807" y="601740"/>
                <a:ext cx="156960" cy="216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7284D53-0006-42C5-821B-162F634A0B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3167" y="592740"/>
                  <a:ext cx="174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14A1808-B443-40D1-8C5A-FB5D8CAC3236}"/>
                    </a:ext>
                  </a:extLst>
                </p14:cNvPr>
                <p14:cNvContentPartPr/>
                <p14:nvPr/>
              </p14:nvContentPartPr>
              <p14:xfrm>
                <a:off x="6430127" y="805140"/>
                <a:ext cx="321480" cy="97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14A1808-B443-40D1-8C5A-FB5D8CAC32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1127" y="796500"/>
                  <a:ext cx="3391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CBC12E-4AEF-4CA1-A7BE-74EB2F1DE2E3}"/>
              </a:ext>
            </a:extLst>
          </p:cNvPr>
          <p:cNvGrpSpPr/>
          <p:nvPr/>
        </p:nvGrpSpPr>
        <p:grpSpPr>
          <a:xfrm>
            <a:off x="8533247" y="607140"/>
            <a:ext cx="3086280" cy="1727280"/>
            <a:chOff x="8533247" y="607140"/>
            <a:chExt cx="3086280" cy="172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D4B4F28-EDC0-4C7E-82B5-CF793D367D5C}"/>
                    </a:ext>
                  </a:extLst>
                </p14:cNvPr>
                <p14:cNvContentPartPr/>
                <p14:nvPr/>
              </p14:nvContentPartPr>
              <p14:xfrm>
                <a:off x="8533247" y="852300"/>
                <a:ext cx="350640" cy="1482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D4B4F28-EDC0-4C7E-82B5-CF793D367D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4247" y="843660"/>
                  <a:ext cx="368280" cy="14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9B0FF14-76E6-4636-9DFD-7D25E5FB5E19}"/>
                    </a:ext>
                  </a:extLst>
                </p14:cNvPr>
                <p14:cNvContentPartPr/>
                <p14:nvPr/>
              </p14:nvContentPartPr>
              <p14:xfrm>
                <a:off x="8987567" y="736740"/>
                <a:ext cx="15480" cy="2491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9B0FF14-76E6-4636-9DFD-7D25E5FB5E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78567" y="727740"/>
                  <a:ext cx="33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A9D1DF5-4F7F-4297-8B41-F9EA6F4658FA}"/>
                    </a:ext>
                  </a:extLst>
                </p14:cNvPr>
                <p14:cNvContentPartPr/>
                <p14:nvPr/>
              </p14:nvContentPartPr>
              <p14:xfrm>
                <a:off x="8979647" y="728100"/>
                <a:ext cx="143280" cy="283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A9D1DF5-4F7F-4297-8B41-F9EA6F4658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0647" y="719100"/>
                  <a:ext cx="160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5093817-FFF9-4074-98B7-BFCF0986F23A}"/>
                    </a:ext>
                  </a:extLst>
                </p14:cNvPr>
                <p14:cNvContentPartPr/>
                <p14:nvPr/>
              </p14:nvContentPartPr>
              <p14:xfrm>
                <a:off x="9163607" y="607140"/>
                <a:ext cx="37080" cy="4636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5093817-FFF9-4074-98B7-BFCF0986F2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54607" y="598140"/>
                  <a:ext cx="547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B087DA7-CDF7-40F7-9DF2-28133C2C405D}"/>
                    </a:ext>
                  </a:extLst>
                </p14:cNvPr>
                <p14:cNvContentPartPr/>
                <p14:nvPr/>
              </p14:nvContentPartPr>
              <p14:xfrm>
                <a:off x="9253967" y="739620"/>
                <a:ext cx="362160" cy="465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B087DA7-CDF7-40F7-9DF2-28133C2C40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5327" y="730980"/>
                  <a:ext cx="379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9E7AD80-DB64-49CB-BFC6-27089C569B1C}"/>
                    </a:ext>
                  </a:extLst>
                </p14:cNvPr>
                <p14:cNvContentPartPr/>
                <p14:nvPr/>
              </p14:nvContentPartPr>
              <p14:xfrm>
                <a:off x="9717647" y="757980"/>
                <a:ext cx="238320" cy="182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9E7AD80-DB64-49CB-BFC6-27089C569B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8647" y="749340"/>
                  <a:ext cx="255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8A62C2C-91B9-4C65-9BF9-0F0D05B7BC23}"/>
                    </a:ext>
                  </a:extLst>
                </p14:cNvPr>
                <p14:cNvContentPartPr/>
                <p14:nvPr/>
              </p14:nvContentPartPr>
              <p14:xfrm>
                <a:off x="9701087" y="1024740"/>
                <a:ext cx="364320" cy="1047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8A62C2C-91B9-4C65-9BF9-0F0D05B7BC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2447" y="1015740"/>
                  <a:ext cx="381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8E6244A-D88D-400B-B36A-0BE6854EEF1B}"/>
                    </a:ext>
                  </a:extLst>
                </p14:cNvPr>
                <p14:cNvContentPartPr/>
                <p14:nvPr/>
              </p14:nvContentPartPr>
              <p14:xfrm>
                <a:off x="10240367" y="765540"/>
                <a:ext cx="290520" cy="165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8E6244A-D88D-400B-B36A-0BE6854EEF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31367" y="756900"/>
                  <a:ext cx="308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2629E38-17B0-44F2-9672-9509717EA677}"/>
                    </a:ext>
                  </a:extLst>
                </p14:cNvPr>
                <p14:cNvContentPartPr/>
                <p14:nvPr/>
              </p14:nvContentPartPr>
              <p14:xfrm>
                <a:off x="10266647" y="989820"/>
                <a:ext cx="284040" cy="1306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2629E38-17B0-44F2-9672-9509717EA6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58007" y="981180"/>
                  <a:ext cx="301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06C0474-6886-43D5-8B4A-FD77DE891469}"/>
                    </a:ext>
                  </a:extLst>
                </p14:cNvPr>
                <p14:cNvContentPartPr/>
                <p14:nvPr/>
              </p14:nvContentPartPr>
              <p14:xfrm>
                <a:off x="10585967" y="781020"/>
                <a:ext cx="396000" cy="5094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06C0474-6886-43D5-8B4A-FD77DE8914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7327" y="772380"/>
                  <a:ext cx="4136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9C592EC-AFDF-4C05-B24E-888BBC7267FB}"/>
                    </a:ext>
                  </a:extLst>
                </p14:cNvPr>
                <p14:cNvContentPartPr/>
                <p14:nvPr/>
              </p14:nvContentPartPr>
              <p14:xfrm>
                <a:off x="11002847" y="807660"/>
                <a:ext cx="616680" cy="360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9C592EC-AFDF-4C05-B24E-888BBC7267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94207" y="799020"/>
                  <a:ext cx="63432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83616982-DE39-4F52-8CCD-8CAC9CE0D48C}"/>
                  </a:ext>
                </a:extLst>
              </p14:cNvPr>
              <p14:cNvContentPartPr/>
              <p14:nvPr/>
            </p14:nvContentPartPr>
            <p14:xfrm>
              <a:off x="4872407" y="635940"/>
              <a:ext cx="137880" cy="256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83616982-DE39-4F52-8CCD-8CAC9CE0D48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63767" y="627300"/>
                <a:ext cx="155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97EB81FD-9F64-4ED9-8ED7-D27EF260C119}"/>
                  </a:ext>
                </a:extLst>
              </p14:cNvPr>
              <p14:cNvContentPartPr/>
              <p14:nvPr/>
            </p14:nvContentPartPr>
            <p14:xfrm>
              <a:off x="5049887" y="501300"/>
              <a:ext cx="38880" cy="5248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97EB81FD-9F64-4ED9-8ED7-D27EF260C11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40887" y="492300"/>
                <a:ext cx="5652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9B165328-20CC-4AA5-9150-325FA52C1397}"/>
                  </a:ext>
                </a:extLst>
              </p14:cNvPr>
              <p14:cNvContentPartPr/>
              <p14:nvPr/>
            </p14:nvContentPartPr>
            <p14:xfrm>
              <a:off x="2466109" y="2870439"/>
              <a:ext cx="1628640" cy="1407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9B165328-20CC-4AA5-9150-325FA52C139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57109" y="2861439"/>
                <a:ext cx="1646280" cy="14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7FB295BF-6496-442F-BDDB-58EFEECAD4DD}"/>
                  </a:ext>
                </a:extLst>
              </p14:cNvPr>
              <p14:cNvContentPartPr/>
              <p14:nvPr/>
            </p14:nvContentPartPr>
            <p14:xfrm>
              <a:off x="8440023" y="2164659"/>
              <a:ext cx="1417680" cy="82368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7FB295BF-6496-442F-BDDB-58EFEECAD4D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31023" y="2155659"/>
                <a:ext cx="14353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2A7B2FF5-D0E8-4F88-AB96-2B959C8E2B54}"/>
                  </a:ext>
                </a:extLst>
              </p14:cNvPr>
              <p14:cNvContentPartPr/>
              <p14:nvPr/>
            </p14:nvContentPartPr>
            <p14:xfrm>
              <a:off x="8287685" y="2828478"/>
              <a:ext cx="1628640" cy="14079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2A7B2FF5-D0E8-4F88-AB96-2B959C8E2B5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78685" y="2819478"/>
                <a:ext cx="1646280" cy="14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15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3749BB-67A3-44C5-B5E2-393B4279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77" y="492086"/>
            <a:ext cx="4969304" cy="56641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3C0D4A8-3B80-40B2-BC3C-26F3280607EB}"/>
                  </a:ext>
                </a:extLst>
              </p14:cNvPr>
              <p14:cNvContentPartPr/>
              <p14:nvPr/>
            </p14:nvContentPartPr>
            <p14:xfrm>
              <a:off x="6708709" y="733119"/>
              <a:ext cx="1636560" cy="33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3C0D4A8-3B80-40B2-BC3C-26F3280607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0069" y="724479"/>
                <a:ext cx="1654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1ABFDB5-35CA-402B-8FFB-9AAEE50EFBF5}"/>
                  </a:ext>
                </a:extLst>
              </p14:cNvPr>
              <p14:cNvContentPartPr/>
              <p14:nvPr/>
            </p14:nvContentPartPr>
            <p14:xfrm>
              <a:off x="5028589" y="3752799"/>
              <a:ext cx="1202400" cy="11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1ABFDB5-35CA-402B-8FFB-9AAEE50EFB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9949" y="3743799"/>
                <a:ext cx="12200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34C0088-7CE5-4761-9719-EC0673A76F25}"/>
                  </a:ext>
                </a:extLst>
              </p14:cNvPr>
              <p14:cNvContentPartPr/>
              <p14:nvPr/>
            </p14:nvContentPartPr>
            <p14:xfrm>
              <a:off x="5060629" y="4422759"/>
              <a:ext cx="1130400" cy="154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34C0088-7CE5-4761-9719-EC0673A76F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1989" y="4413759"/>
                <a:ext cx="11480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A22D845-07FA-4AFE-B1A8-AD6DBDA58BCA}"/>
                  </a:ext>
                </a:extLst>
              </p14:cNvPr>
              <p14:cNvContentPartPr/>
              <p14:nvPr/>
            </p14:nvContentPartPr>
            <p14:xfrm>
              <a:off x="6304429" y="3082839"/>
              <a:ext cx="4287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A22D845-07FA-4AFE-B1A8-AD6DBDA58B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95789" y="3074199"/>
                <a:ext cx="4464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9CB236-2FDB-4E04-BE89-B242A123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6" y="240281"/>
            <a:ext cx="5401340" cy="6369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F092607-7D4E-4379-B89E-86D24169EA1D}"/>
                  </a:ext>
                </a:extLst>
              </p14:cNvPr>
              <p14:cNvContentPartPr/>
              <p14:nvPr/>
            </p14:nvContentPartPr>
            <p14:xfrm>
              <a:off x="6687469" y="455919"/>
              <a:ext cx="1879560" cy="22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F092607-7D4E-4379-B89E-86D24169E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829" y="446919"/>
                <a:ext cx="1897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7918D50-076B-4DB1-8DCF-13064202E0BA}"/>
                  </a:ext>
                </a:extLst>
              </p14:cNvPr>
              <p14:cNvContentPartPr/>
              <p14:nvPr/>
            </p14:nvContentPartPr>
            <p14:xfrm>
              <a:off x="6007069" y="4720479"/>
              <a:ext cx="924840" cy="32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7918D50-076B-4DB1-8DCF-13064202E0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8429" y="4711479"/>
                <a:ext cx="942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69BECC1-C28D-43FA-AA8A-BA2117439457}"/>
                  </a:ext>
                </a:extLst>
              </p14:cNvPr>
              <p14:cNvContentPartPr/>
              <p14:nvPr/>
            </p14:nvContentPartPr>
            <p14:xfrm>
              <a:off x="6017509" y="5624439"/>
              <a:ext cx="808920" cy="205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69BECC1-C28D-43FA-AA8A-BA21174394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8869" y="5615439"/>
                <a:ext cx="826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5BA800F-DAD2-43F3-8AF9-9729C3D98682}"/>
                  </a:ext>
                </a:extLst>
              </p14:cNvPr>
              <p14:cNvContentPartPr/>
              <p14:nvPr/>
            </p14:nvContentPartPr>
            <p14:xfrm>
              <a:off x="3866509" y="2602959"/>
              <a:ext cx="2618280" cy="13543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5BA800F-DAD2-43F3-8AF9-9729C3D986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57869" y="2593959"/>
                <a:ext cx="2635920" cy="13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6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</Words>
  <Application>Microsoft Office PowerPoint</Application>
  <PresentationFormat>와이드스크린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13</cp:revision>
  <dcterms:created xsi:type="dcterms:W3CDTF">2021-05-08T00:27:13Z</dcterms:created>
  <dcterms:modified xsi:type="dcterms:W3CDTF">2023-05-16T01:29:30Z</dcterms:modified>
</cp:coreProperties>
</file>