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48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0 147 11915,'8'-3'3641,"91"-41"-475,155-45-3705,-245 86 668,1 1 0,0 0 0,0 0 0,0 1 0,14 0 0,-20 2-48,-1-1 1,1 0-1,-1 1 0,1 0 1,-1 0-1,0 0 1,1 0-1,-1 1 0,0-1 1,0 1-1,0 0 1,0-1-1,0 1 0,0 1 1,0-1-1,-1 0 1,1 1-1,-1 0 0,3 3 1,2 5 82,-1 1 0,0-1 0,0 1 0,-2 0 0,1 1 0,-1-1 0,-1 1 0,-1-1 0,1 1 0,-1 15 0,0 20-39,-5 66 1,3-110-131,-4 31-478,0 0 0,-2-1 0,-2 1 0,-16 43 0,8-34-1811,-26 48-1,37-82 1319,0 0-1,-1-1 1,1 1 0,-2-1 0,1-1 0,-15 15 0,0-11-5494,3-25 4142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4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13 11467,'-1'-3'4206,"-5"-6"-579,8 22-3000,3 28-1501,24 473-760,-3-137 999,-22-70-2787,-5-302 3157,-2 25-1936,-14-8-4350,2-34 3551,11 8 1655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4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0 198 8552,'0'-8'470,"1"1"-1,-1-1 1,1 1-1,1-1 1,-1 1-1,1 0 1,0 0-1,1 0 1,0 0 0,0 0-1,0 0 1,1 1-1,0-1 1,1 1-1,-1 0 1,1 1-1,0-1 1,0 1-1,1 0 1,0 0 0,-1 0-1,11-5 1,-5 5-372,0 1 0,0 0 0,0 1 0,1 0 0,-1 1 0,1 0 0,0 1-1,0 1 1,19 0 0,13 3-2349,48 10-1,-89-12 2087,32 5-1698,-16-2 153,1 0 0,-1-2 0,1 0 0,-1-1-1,37-3 1,-39-1 447,-10 3 858,0-2 0,0 1 0,0-1 0,10-4 0,7-16 154,-19 18 251,0 1 0,0 1 0,0-1 0,1 1 0,5-2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5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538 155 3940,'3'8'647,"0"-1"1,-1 1-1,0 0 1,0 1 0,1 10-1,-3-11-139,1-7-405,-1 1 1,0-1-1,1 0 0,-1 1 0,1-1 0,-1 0 0,1 1 1,0-1-1,-1 0 0,1 1 0,0-1 0,0 0 0,0 0 1,0 0-1,0 0 0,0 0 0,0 0 0,1 0 0,-1 0 0,0-1 1,0 1-1,1 0 0,-1-1 0,1 1 0,-1-1 0,0 1 1,4 0-1,-3-1 97,1 1 0,0-1 0,-1 0 0,1 0 0,-1 0 0,1 0 0,0-1 0,-1 1 0,1-1 0,0 1 0,-1-1 0,1 0 0,-1 0-1,4-2 1,4-4 367,-1 0-1,-1 0 0,1-1 0,-1 0 1,0 0-1,-1-1 0,0 0 0,-1-1 0,0 1 1,0-1-1,-1 0 0,0-1 0,-1 1 1,4-15-1,-6 20-474,-1 0 1,0 0-1,-1-1 1,0 1-1,1 0 1,-2-8-1,1 11-175,0 0 0,-1 0 1,1 0-1,-1 0 0,1 0 0,-1 0 0,0 0 1,0 0-1,1 0 0,-1 0 0,-1 0 0,1 1 1,0-1-1,0 0 0,-1 1 0,1-1 0,-1 1 1,1-1-1,-1 1 0,0 0 0,1 0 0,-1 0 1,-2-2-1,-6 1-415,0-1 1,0 1-1,0 1 1,0 0-1,-1 0 1,1 1-1,0 0 1,0 1-1,-14 3 1,-9 3-841,1 1 1,0 2 0,0 2 0,1 0 0,-42 25 0,18-5-326,-95 75-1,122-84 1678,-29 31 0,48-46 202,1 2 0,0-1 0,1 1 0,0 1 0,1-1 0,0 1 0,-6 14 0,11-21-89,0-1-1,0 1 1,0-1-1,0 1 0,1-1 1,-1 1-1,1 0 0,0 0 1,0-1-1,0 1 1,1 0-1,-1-1 0,1 1 1,0-1-1,0 1 0,0-1 1,3 6-1,-1-4 61,0-1-1,0 0 0,0 0 1,1 0-1,-1 0 1,1 0-1,0-1 0,0 1 1,0-1-1,1 0 0,-1 0 1,7 2-1,7 3 238,0 0 0,1-2 0,0 0 0,1-1 0,34 4-1,104 1 935,-114-8-1036,47-3 39,-1-4 0,124-24 1,-170 20-1227,-41 8 347,-8-1-689,-4-1 1030,0 0-1,0 1 0,0 0 0,0 1 0,0 0 0,-17 0 1,8 1 401,0 1 1,-34 7-1,49-8-182,-1 1 0,1 0 1,-1 0-1,1 1 0,0-1 0,0 1 0,-1 0 0,1-1 0,0 1 1,0 1-1,1-1 0,-1 0 0,0 1 0,1-1 0,-1 1 0,1 0 0,0 0 1,0 0-1,0 0 0,0 0 0,1 0 0,-1 1 0,1-1 0,0 0 0,0 1 1,0-1-1,0 1 0,1-1 0,-1 1 0,1 5 0,0 10-42,1 1-1,1-1 0,1 0 1,8 30-1,-4-16-53,22 103-182,14 71 335,-35-154-1405,3 97 0,-7-68-4630,-4-81 5670,0 1 0,0-1 0,-1 0 0,1 0-1,0 0 1,-1 0 0,1 0 0,0 0 0,-1 0 0,1 0 0,-1 0 0,-1 2 0,2-3 210,0 0 0,0 0-1,-1 1 1,1-1 0,0 0 0,0 0 0,0 0 0,0 0 0,0 0 0,0 1 0,0-1 0,0 0 0,-1 0 0,1 0 0,0 0 0,0 1 0,0-1 0,0 0 0,0 0 0,0 0 0,0 0-1,0 1 1,0-1 0,0 0 0,0 0 0,0 0 0,0 1 0,0-1 0,0 0 0,0 0 0,1 0 0,-1 0 0,0 1 0,0-1 0,0 0 0,0 0 0,0 0 0,0 0 0,1 1-1,-14-20-455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5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490 1 14990,'-2'3'317,"0"0"-1,1 0 1,-1 0 0,1 0-1,-1 0 1,1 0 0,0 1-1,0-1 1,1 1 0,-2 4-1,-5 22-41,-7 0-1454,-1 0-1,-30 41 0,7-15-479,-3-1 0,-1-3 0,-70 66 0,92-99 1411,-23 16 1,37-31 291,-1 1 0,1-1 1,-1 0-1,0-1 1,0 0-1,0 0 1,0 0-1,-11 1 0,17-3-32,0-1-1,0 0 0,0 0 1,0 0-1,0 0 1,1 0-1,-1 0 0,0 0 1,0 0-1,0 0 0,0 0 1,0 0-1,0 0 0,0-1 1,1 1-1,-1 0 1,0-1-1,0 1 0,0-1 1,1 1-1,-1-1 0,0 1 1,0-1-1,1 1 0,-2-2 1,2 1-5,-1 0 0,1 0 1,-1-1-1,1 1 0,0 0 0,0 0 1,-1-1-1,1 1 0,0 0 1,0-1-1,0 1 0,0 0 0,0-1 1,1 1-1,-1-2 0,2-4 15,0 1 1,0-1-1,1 0 0,0 1 0,4-8 0,6-5 366,0 0 0,2 1 0,0 1 0,1 0-1,0 1 1,1 1 0,1 1 0,1 0 0,0 2 0,0 0 0,1 1 0,1 0 0,0 2 0,0 1 0,1 0 0,0 2 0,0 0-1,0 2 1,1 0 0,27 0 0,-26 4-45,0 1-1,1 1 1,-1 1-1,26 7 1,-38-7-470,1 1 0,-1 0 0,0 1 0,-1 0 0,1 1 0,-1 0 0,0 1 0,0 0 0,16 15 0,-25-20-51,0 0-1,0 0 1,0 0-1,0 1 1,0-1-1,0 1 1,0-1-1,-1 1 0,1-1 1,-1 1-1,0 0 1,0 0-1,0-1 1,0 1-1,0 0 1,-1 0-1,1 0 1,-1 0-1,0 0 1,0 0-1,0 0 0,0 0 1,-1 0-1,1 0 1,-1 0-1,-1 6 1,-5 4-1449,5-9 1179,0 0 0,0-1 0,0 1 0,0-1 0,0 1 0,0-1 0,-1 0 0,-3 3 0,-29 11-2942,2 10 566,26-24 2671,-1-1 0,1 1 0,-1-2 0,0 1 0,-9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6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12 127 7559,'-11'-2'2900,"13"7"-608,0-4-2057,-1-1 1,1 1-1,-1 0 0,1-1 1,-1 1-1,1 0 1,-1-1-1,1 0 1,0 1-1,-1-1 0,1 0 1,0 0-1,-1 0 1,4 0-1,294-56 3611,155-12-3021,-331 58-1932,-45 9-4405,-71 4 2346,9 9-710,-16-11 3725,0-1-1,0 0 1,0 0-1,1 0 1,-1 0-1,0 1 1,0-1-1,0 0 0,0 0 1,1 0-1,-1 1 1,0-1-1,0 0 1,0 0-1,0 1 1,0-1-1,0 0 1,0 0-1,1 1 1,-1-1-1,0 0 1,0 0-1,0 1 1,0-1-1,0 0 0,0 0 1,0 1-1,0-1 1,-1 0-1,1 0 1,0 1-1,0-1 1,0 0-1,0 0 1,0 1-1,-10 6-665,8-6 276,0-1 481,0 0 0,0 0 1,0 0-1,-1-1 0,1 1 0,0 0 0,-3-2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18.4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214 3669 8200,'0'0'8675,"0"-2"-8083,0-10-437,0 9 422,0-1 63,0-70 4463,0-95-2145,53-660-1706,-22 488-908,-8-91 291,25-233-90,12 338-800,-56 308 190,1-9-112,1-50 1,-1 7 6,-1 19 142,2-18-3,-5 68 35,0 0 0,0-1 0,-1 1 0,1 0 0,-1-1 0,0 1 0,0-1 0,0 1 0,0-1 0,0 1 0,-1-4 0,-1-8 33,2-15 49,0 26-108,-15-3-180,12 5 116,-10 11-165,-7 8 144,0 1 0,2 0 0,0 1 0,-14 24 0,-4 2 44,25-33 58,-212 249 96,187-224-43,33-34-75,2-4 23,1 0 0,-1 0 1,1 1-1,-1-1 0,1 0 0,0 1 1,-1-1-1,1 0 0,-1 1 0,1-1 0,0 1 1,-1-1-1,1 0 0,0 1 0,-1-1 0,1 1 1,0-1-1,0 1 0,-1-1 0,1 1 1,0 0-1,0 0 0,-3 4-453,437 21-2170,-333-12 2216,-45-5 1465,82 3 1,-134-12-420,-1-14 437,-2 13-1007,-1 0 0,0-1 0,1 1 0,-1 0 0,0-1 0,1 1 0,-1 0 0,0-1 0,0 1 0,0-1 1,0 1-1,0 0 0,-1-1 0,1 1 0,0 0 0,-1-2 0,-26-94 1103,8 36-1509,-32-95-3664,14 48-979,-89-269-10978,78 237 10853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2:54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24575,'1944'0'0,"-1789"-13"0,-1 0 0,1424 14-1365,-1538-1-5461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0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1 24575,'-19'0'0,"-1"0"0,1 2 0,0 0 0,-1 1 0,1 1 0,1 0 0,-1 2 0,0 0 0,1 1 0,1 1 0,-1 1 0,1 0 0,1 1 0,-1 1 0,2 1 0,0 0 0,0 1 0,-16 19 0,7-5 0,1 0 0,2 2 0,-32 55 0,45-64 0,1-1 0,1 1 0,-7 31 0,10-31 0,-2-1 0,-1 0 0,0 0 0,-12 23 0,8-19 0,1-1 0,1 1 0,1 0 0,-6 43 0,7-36 0,-1 0 0,-14 35 0,3-13 0,1 1 0,3 0 0,-13 100 0,19-92 0,0-12 0,-1 77 0,10 626 0,2-722 0,0 0 0,2 0 0,1-1 0,13 36 0,2 11 0,-7-15 0,3 0 0,2-1 0,3-1 0,46 87 0,46 85 0,-90-177 0,-11-22 0,28 50 0,-13-36 0,120 181 0,-1-44 0,42 30 0,-176-198-1365,-3-2-5461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0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24575,'22'1'0,"-1"1"0,1 1 0,-1 1 0,0 1 0,31 11 0,-19-6 0,26 7 0,-23-8 0,-2 2 0,35 15 0,-69-26 0,1 0 0,-1 1 0,1-1 0,0 0 0,-1 0 0,1 1 0,0-1 0,-1 0 0,1 0 0,0 0 0,-1 0 0,1 0 0,0 0 0,-1 0 0,1 0 0,0 0 0,-1 0 0,1 0 0,0 0 0,-1-1 0,1 1 0,0 0 0,-1 0 0,1-1 0,0 1 0,-1 0 0,1-1 0,-1 1 0,1-1 0,8-22 0,-9-39 0,-1 50 0,2-11 44,0 0 0,9-41-1,1-13-1539,-10 55-5330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1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24575,'5153'0'0,"-4969"13"0,9 1 0,478-15-1365,-640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48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0 445 11723,'0'0'7623,"7"-29"-7206,13 14-674,9-5-287,4-6-161,6-3 33,1-3-97,3 2-96,-1-4-96,-1 5-64,-3-2-160,-6 1-448,3 2-353,-12-6-449,14 17-704,-29-25 225,28 23 2241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2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24575,'3497'0'-1365,"-3476"0"-5461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2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24575,'148'-12'0,"5"0"0,15 1 0,-2-1 0,1783 11 94,-887 2-1553,-1037-1-5367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3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24575,'42'-3'0,"1"-1"0,49-11 0,47-6 0,275 14 0,-21 1 0,762-11 0,-731 20 0,2284-3-1365,-2686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1805 0 24575,'2'181'0,"-5"194"0,1-354 0,-2 0 0,0-1 0,-11 29 0,-4 18 0,9-23 0,-3 0 0,-2-1 0,-1-1 0,-2 0 0,-2-1 0,-38 57 0,8-28 0,-2-2 0,-91 91 0,95-109 0,-102 81 0,-104 29 0,160-100 0,-110 52 0,-19 18 0,71-45 0,105-55 0,38-23 0,0 0 0,-1-1 0,1-1 0,-12 5 0,9-4-136,0-1-1,0 2 1,0 0-1,0 0 1,1 1-1,1 0 1,-1 1-1,1 0 0,-9 11 1,6-3-6690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3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24575,'2'105'0,"-5"119"0,2-217 0,0 0 0,-1 0 0,0-1 0,0 1 0,-1 0 0,0-1 0,0 1 0,-1-1 0,1 0 0,-1 0 0,-8 9 0,-16 27 0,29-37 0,9-6 0,11-6 0,153-53 0,-14 5 0,-149 52-195,0-1 0,1 2 0,-1-1 0,0 1 0,1 1 0,21 0 0,-14 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4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6190 24575,'8'1'0,"0"-1"0,0 1 0,0 1 0,1-1 0,-1 1 0,-1 1 0,1 0 0,0 0 0,-1 0 0,1 1 0,7 5 0,7 6 0,-2 1 0,24 23 0,-31-26 0,1 0 0,1-1 0,0 0 0,0-2 0,1 1 0,21 8 0,-23-13 0,64 26 0,0-3 0,135 31 0,-152-53 0,1-3 0,97-5 0,-58-1 0,-63 1 0,-1-3 0,1 0 0,-1-3 0,45-13 0,140-57 0,-216 75 0,107-46 0,172-104 0,-55 26 0,-96 56 0,-3-7 0,177-134 0,-149 94 0,121-100 0,-14 4 0,-122 103 0,124-109 0,160-123 0,47 7 0,26 39 0,-288 184 0,476-218 0,284 9 0,-202 91 0,-530 154 0,287-122 595,-226 45-2331,-111 33-3907,35-38 5159,138-109 7277,-211 149-6318,104-118-475,-152 133 0,92-100 0,-174 182 0,46-46 0,3 4 0,96-66 0,-143 112 0,-7 5 0,1 0 0,0 1 0,0 0 0,30-10 0,-21 10 0,-1-2 0,49-30 0,-50 28 0,-6 0 0,0 0 0,-1-1 0,-1-1 0,30-37 0,3-1 0,-39 42 0,0-1 0,-1 0 0,0-1 0,-1 0 0,-1-1 0,0 0 0,10-28 0,-10 26 0,0 0 0,1 1 0,0 0 0,2 1 0,15-18 0,75-71 0,-64 70 0,42-54 0,-63 72-125,0 0 0,1 1-1,1 0 1,0 2-1,30-18 1,-35 24-488,0-1-6213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4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24575,'17'-1'0,"0"-1"0,29-7 0,-35 6 0,-1 1 0,1-1 0,0 2 0,0 0 0,0 0 0,-1 1 0,1 0 0,0 1 0,17 3 0,-26-3 0,1 0 0,-1 0 0,0 1 0,0 0 0,0-1 0,0 1 0,0 0 0,0 0 0,0 0 0,-1 0 0,1 0 0,-1 0 0,0 1 0,1-1 0,-1 0 0,0 1 0,0-1 0,0 1 0,-1-1 0,1 1 0,-1-1 0,1 1 0,-1 0 0,0 4 0,1 11 0,-1 0 0,-4 27 0,3-31 0,-5 22 0,-2 0 0,-1 0 0,-2-1 0,-23 53 0,-10 31 0,43-117-40,-3 13-291,-1 0 0,-1-1-1,-9 19 1,7-21-6495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3:5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24575,'1144'0'0,"-921"-12"0,-7 0 0,-81 12 0,365-13 0,179 1 0,-414 14 0,746-2 0,-999 1-341,1 0 0,0 0-1,19 6 1,-12-2-6485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4:0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24575,'-4'1'0,"0"0"0,0 0 0,0 1 0,0-1 0,0 1 0,0 0 0,1 0 0,-1 0 0,1 0 0,-1 1 0,1 0 0,0-1 0,0 1 0,0 0 0,0 0 0,1 1 0,-4 4 0,-40 65 0,7-6 0,24-44 0,1 1 0,1 0 0,1 1 0,-15 44 0,23-54 0,-8 27 0,2 0 0,1 0 0,3 0 0,-2 52 0,7 5 0,4 141 0,1-210 0,2-1 0,0-1 0,3 1 0,0-1 0,1-1 0,29 53 0,-22-45 0,8 22 0,-15-31 0,27 46 0,-21-49-158,0-2 0,23 22 0,-27-29-733,-1-2-5935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1:44:1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24575,'2091'0'0,"-1953"12"0,-1 0 0,-99-12 0,53 0 0,96 13 0,-68-3 0,193-8 0,-146-4 0,1108 2 0,-1135 11 0,-9 1 0,-45-11 0,262 12 0,-12-5 0,-88-6 0,-103 9 0,67 1 0,-133-13 0,-31-2 0,0 3 0,0 2 0,80 14 0,-94-11-36,0-1 0,0-2 0,58-3 0,-36 0-1185,-35 1-5605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48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14 6182,'16'0'6080,"-24"-13"940,8 13-7009,-1 0 0,1 0-1,0 0 1,-1 0 0,1 0 0,0 0-1,-1 0 1,1 0 0,0 0-1,-1 0 1,1 0 0,0 0 0,-1 0-1,1 0 1,0 0 0,0 0-1,-1 0 1,1 0 0,0 0 0,-1 0-1,1 0 1,0 1 0,-1-1 0,1 0-1,0 0 1,0 0 0,-1 1-1,1-1 1,0 0 0,0 0 0,0 1-1,-1-1 1,1 0 0,0 0-1,0 1 1,0-1 0,-1 1 0,0 18 56,11 34-323,-7-36 235,32 182-237,-9 1 1,-9 2-1,-10 207 0,-8-374-880,-1 0-1,-14 66 0,-2-43-2368,10-7-241,-9-22-32,16-26 3358,0-1-1,0 1 0,0 0 0,1-1 0,0 1 0,-1 0 0,1 0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00:44:14.468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0 101,'1424'0,"-1035"-65,-8 30,2 37,-87 30,154 2,-428-33</inkml:trace>
  <inkml:trace contextRef="#ctx0" brushRef="#br1" timeOffset="14008.997">132 2,'181'55,"-122"-39,0-3,0-3,1-2,1-3,-1-3,0-2,45-7,56 3,464 5,-284-35,-80 14,78-13,42 19,-258 16,143 49,-144-18,176 3,195-22,-305-17,-107 3,-48 0</inkml:trace>
  <inkml:trace contextRef="#ctx0" brushRef="#br1" timeOffset="15923.613">2475 34,'214'27,"-152"-13,1-2,0-3,0-2,0-4,1-2,42-6,-7 3,-96 2</inkml:trace>
  <inkml:trace contextRef="#ctx0" brushRef="#br1" timeOffset="17304.432">100 133,'11'0,"10"0,6 0,10 0,5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49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9481,'0'0'3812,"0"24"1376,14 2-5764,1-4 63,0 3 65,4 9 96,0 4 31,1 2 161,-5 3-32,-1-1 96,-6-1-577,-1-7-1216,7 8-1443,-19-9-3522,-16-45 3779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49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371 0 11563,'5'16'1001,"0"0"-1,-1 0 1,-1 0 0,-1 1-1,1 31 1,1 3-2521,4 67-855,-8-100 2063,0 0 0,-2 0 0,0 0 1,-9 29-1,6-30 534,-1 0 0,-1 0 0,0 0 0,-1-1 0,-1 0 0,-1-1 0,-11 16 0,14-23 153,-1 1-1,0-1 0,0-1 0,0 1 0,-1-1 1,0-1-1,0 0 0,-1 0 0,0 0 0,0-2 0,0 1 1,-17 4-1,25-8-332,0-1 0,-1 1 0,1-1 0,-1 0 0,1 0 0,0 0 0,-1 0 0,1 0 0,-1 0 0,1 0 0,-1-1 0,1 1 0,0-1 0,-1 0 0,1 0 0,0 0-1,0 0 1,0 0 0,0 0 0,0-1 0,0 1 0,0-1 0,0 1 0,0-1 0,0 0 0,1 0 0,-1 0 0,1 0 0,0 0 0,-1 0 0,1 0 0,0 0 0,0 0 0,0-1 0,0 1 0,0-5 0,-2-4 20,1 0 0,1-1 0,0 1 0,0-1 0,1 1-1,1 0 1,0-1 0,0 1 0,1-1 0,1 1 0,0 0 0,0 0-1,1 1 1,0-1 0,1 1 0,11-18 0,-15 26-90,0 0 1,1 0 0,-1-1-1,1 1 1,0 0-1,0 0 1,-1 1-1,1-1 1,0 0 0,1 1-1,-1-1 1,0 1-1,0 0 1,1-1-1,-1 1 1,1 0-1,-1 1 1,5-2 0,-5 2-11,0 0 0,0 0 1,0 1-1,1-1 0,-1 1 1,0-1-1,0 1 0,0 0 1,0 0-1,0 0 0,0 0 1,0 0-1,0 0 0,0 1 1,-1-1-1,1 0 0,0 1 1,-1 0-1,1-1 0,-1 1 1,0 0-1,1 0 0,0 2 1,6 9-112,-1 1 1,-1-1-1,-1 1 1,0 0-1,0 0 1,-1 0-1,-1 1 1,-1-1-1,0 1 1,-1 0-1,0 0 1,-3 28-1,-1-17 79,0 0-1,-2 0 1,-1-1-1,-1 1 1,-1-1-1,-18 36 1,6-22 159,-1-1 0,-3-1 1,-1-2-1,-1 0 0,-2-1 0,-48 44 0,73-75-19,7-4 53,335-71 757,-259 58-2839,-77 13 1645,0 1 0,0-1 1,0 0-1,0 0 0,0-1 0,0 1 0,0-1 0,0 1 0,0-1 0,0 0 0,-1 0 0,3-2 0,10-8-1909,13-6-1690,-13-14 165,-13 29 3279,0 0 0,1 0 0,-1 0 0,1 0 0,0 0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50.4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11627,'11'6'1142,"-9"-5"-824,1 0-1,-1 0 1,0 1 0,1-1-1,-1-1 1,1 1 0,-1 0-1,1-1 1,-1 1 0,1-1-1,-1 0 1,1 1 0,0-1-1,-1-1 1,1 1-1,-1 0 1,1-1 0,-1 1-1,4-2 1,69-16 778,-32 9-2119,44-16 0,-75 20 611,10-3 1744,-20 9-520,-13 7-510,-14 9-430,-88 64-335,102-72 471,1 1 0,-1 0-1,2 1 1,-1 0 0,2 0 0,-1 1 0,-9 19-1,16-27 1,0-1-1,1 1 1,-1 0-1,1-1 1,0 1 0,0 0-1,0 0 1,0 0-1,1 0 1,0 0-1,-1 0 1,1 0-1,1 0 1,-1 0-1,1 0 1,-1 0 0,1 0-1,0 0 1,1-1-1,-1 1 1,1 0-1,0-1 1,-1 1-1,1-1 1,1 1-1,-1-1 1,0 0-1,1 0 1,0 0 0,0 0-1,0-1 1,0 1-1,0-1 1,0 1-1,5 1 1,5 3-23,-1-1-1,1 0 1,1 0-1,-1-2 1,1 0 0,0 0-1,0-1 1,25 2 0,2-3-508,1-2 1,65-7-1,-24-9-7625,-82 16 8018,-1 0 1,1 0 0,-1 0-1,1 0 1,-1 0-1,1 0 1,-1 0-1,0 0 1,1-1-1,-1 1 1,1 0-1,-1 0 1,0 0-1,1-1 1,-1 1 0,0 0-1,1-1 1,-1 1-1,0 0 1,1-1-1,-1 1 1,0 0-1,0-1 1,1 1-1,-1-1 1,0 0-1,0 1 55,0 0 0,0 0-1,0 0 1,0 0-1,0 0 1,0-1-1,0 1 1,-1 0 0,1 0-1,0 0 1,0 0-1,0 0 1,0 0-1,0-1 1,-1 1 0,1 0-1,0 0 1,0 0-1,0 0 1,0 0-1,0 0 1,-1 0 0,1 0-1,0 0 1,0 0-1,0 0 1,0 0-1,-1 0 1,1 0 0,0 0-1,0 0 1,0 0-1,-1 0 1,1 0-1,0 0 1,0 0 0,0 0-1,0 0 1,-1 0-1,1 0 1,0 0-1,0 1 1,0-1 0,0 0-1,0 0 1,0 0-1,-1 0 1,-8 11-2429,5-10 2436,1 0 0,-1 0 0,0-1 1,0 1-1,0-1 0,-4-1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1:50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1 171 9129,'34'-7'4003,"35"7"1,-2-7-1858,14-13-1825,14-4-930,6 2-416,-6-4-288,-2 8-129,-15-3-191,-10 11-641,-19 5-257,-15-5-576,-1 27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3.4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5 14061,'-4'-1'8099,"2"0"-7767,1 1-348,1 0 0,0 0 0,0-1 0,0 1 0,-1 0-1,1 0 1,0 0 0,0-1 0,-1 1 0,1 0 0,0 0 0,0 0 0,-1 0 0,1 0 0,0 0-1,-1 0 1,1-1 0,0 1 0,0 0 0,-1 0 0,1 0 0,0 0 0,-1 0 0,1 0 0,0 0 0,-1 1-1,1-1 1,0 0 0,0 0 0,-1 0 0,1 0 0,0 0 0,0 0 0,-1 0 0,1 1 0,0-1-1,0 0 1,-1 0 0,1 0 0,0 1 0,0-1 0,0 0 0,-1 0 0,1 1 0,0-1 0,0 0-1,0 0 1,0 1 0,0-1 0,-1 0 0,1 0 0,0 1 0,0-1 0,0 0 0,0 1 0,0-1 0,0 0-1,0 1 1,0-1 0,0 0 0,0 0 0,0 1 0,0-1 0,0 0 0,1 1 0,-1-1 0,0 0-1,-2 15-678,-6 49 260,3-1-1,5 105 1,2-67 380,5 47-1739,-5-128 756,-2-13-256,1 0 1,0 0 0,0 0 0,1-1 0,2 9 0,-17-16-7457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32:03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16 255 8168,'-2'-4'424,"-1"-2"1171,1-1 0,0 1 1,0 0-1,1-1 0,-2-12 1,5-7 104,-1 22-1674,1-1 0,0 1-1,0-1 1,0 1 0,0 0-1,0 0 1,1 0 0,0 0 0,0 0-1,4-3 1,4-4-28,2 1 0,-1 0 0,1 1-1,0 0 1,24-11 0,-5 6 107,46-14 1,-65 25-90,0-1 0,0 2 0,0 0 0,18-1 0,-30 4-30,0-1-1,0 0 1,0 0 0,0 1 0,0-1 0,-1 0 0,1 1 0,0-1 0,0 1 0,0-1-1,-1 1 1,1-1 0,0 1 0,0-1 0,-1 1 0,1 0 0,0 0 0,-1-1 0,1 2-1,0-1-23,0 0 15,0 0 0,0 0 0,0 0 0,0 0 0,0 0-1,0 0 1,-1 0 0,1 0 0,0 1 0,-1-1 0,1 0-1,-1 1 1,1-1 0,-1 0 0,1 1 0,-1 1 0,2 3-59,1 4-31,1 0 1,-1 0-1,-1 0 0,0 1 0,0-1 1,-1 1-1,0-1 0,-1 1 0,0-1 1,-1 1-1,-2 11 0,0-7 31,-1 0 1,-1 0-1,0-1 0,-1 0 0,0 0 0,-17 25 0,2-9 256,-1-2-1,-2-1 0,0-1 0,-2-1 1,-49 37-1,60-51 446,-26 26 1,41-37-612,0 0 1,0 1 0,0-1-1,0 0 1,0 0 0,0 1 0,0-1-1,0 0 1,0 0 0,0 1 0,0-1-1,0 0 1,0 0 0,0 0-1,0 1 1,0-1 0,0 0 0,1 0-1,-1 0 1,0 1 0,0-1 0,0 0-1,0 0 1,1 0 0,-1 0-1,0 1 1,0-1 0,0 0 0,0 0-1,1 0 1,-1 0 0,0 0-1,0 0 1,1 0 0,-1 1 0,0-1-1,0 0 1,1 0 0,7 3 38,-8-3-39,16 2 10,0 0 1,0-2 0,0 0-1,0 0 1,19-4 0,87-19-3580,-118 22 2623,1-1 1,-1 0-1,1 0 0,-1 0 1,5-3-1,5-3-979,6 4-1638,-11-9 234,11 6 1196,-19 6 2104,-1 0 0,1 0-1,0 1 1,-1-1 0,1 0-1,-1 0 1,0 0 0,1 0-1,-1 0 1,0 0-1,0 0 1,1-1 0,-1 1-1,0 0 1,0 0 0,0 0-1,-1-2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1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5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20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" Type="http://schemas.openxmlformats.org/officeDocument/2006/relationships/customXml" Target="../ink/ink16.xml"/><Relationship Id="rId9" Type="http://schemas.openxmlformats.org/officeDocument/2006/relationships/image" Target="../media/image23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2.png"/><Relationship Id="rId30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50F74A-720E-420D-A2B0-F8ACB5E2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71" y="930349"/>
            <a:ext cx="6915458" cy="49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2965508" y="304841"/>
            <a:ext cx="519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BubbleGameFrameEx.java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키보드도 입력 가능</a:t>
            </a:r>
            <a:br>
              <a:rPr lang="en-US" altLang="ko-KR" dirty="0"/>
            </a:br>
            <a:r>
              <a:rPr lang="ko-KR" altLang="en-US" dirty="0"/>
              <a:t>입력한 문자가 나옴</a:t>
            </a:r>
            <a:endParaRPr lang="en-US" altLang="ko-KR" dirty="0"/>
          </a:p>
          <a:p>
            <a:pPr algn="l"/>
            <a:r>
              <a:rPr lang="en-US" altLang="ko-KR" dirty="0" err="1">
                <a:latin typeface="Consolas" panose="020B0609020204030204" pitchFamily="49" charset="0"/>
              </a:rPr>
              <a:t>p.setFocusable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latin typeface="Consolas" panose="020B0609020204030204" pitchFamily="49" charset="0"/>
              </a:rPr>
              <a:t>true);	// </a:t>
            </a:r>
            <a:r>
              <a:rPr lang="ko-KR" altLang="en-US" b="1" dirty="0">
                <a:latin typeface="Consolas" panose="020B0609020204030204" pitchFamily="49" charset="0"/>
              </a:rPr>
              <a:t>추가</a:t>
            </a:r>
          </a:p>
          <a:p>
            <a:pPr algn="l"/>
            <a:r>
              <a:rPr lang="en-US" altLang="ko-KR" dirty="0" err="1">
                <a:latin typeface="Consolas" panose="020B0609020204030204" pitchFamily="49" charset="0"/>
              </a:rPr>
              <a:t>p.requestFocus</a:t>
            </a:r>
            <a:r>
              <a:rPr lang="en-US" altLang="ko-KR" dirty="0">
                <a:latin typeface="Consolas" panose="020B0609020204030204" pitchFamily="49" charset="0"/>
              </a:rPr>
              <a:t>();	// </a:t>
            </a:r>
            <a:r>
              <a:rPr lang="ko-KR" altLang="en-US" dirty="0">
                <a:latin typeface="Consolas" panose="020B0609020204030204" pitchFamily="49" charset="0"/>
              </a:rPr>
              <a:t>추가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Font(</a:t>
            </a:r>
            <a:r>
              <a:rPr lang="fr-FR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"Serif"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,Font.</a:t>
            </a:r>
            <a:r>
              <a:rPr lang="fr-FR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BOLD</a:t>
            </a:r>
            <a:r>
              <a:rPr lang="fr-FR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,30)</a:t>
            </a:r>
            <a:r>
              <a:rPr lang="ko-KR" alt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로 설정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E664F-EC88-4752-A679-E9BD348C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81" y="2218070"/>
            <a:ext cx="4007861" cy="41059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61249-5E0C-4948-BAA0-87520A40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4" y="2218070"/>
            <a:ext cx="4007861" cy="410595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0DF878-1605-4431-9B89-1813D5C0DDD0}"/>
              </a:ext>
            </a:extLst>
          </p:cNvPr>
          <p:cNvGrpSpPr/>
          <p:nvPr/>
        </p:nvGrpSpPr>
        <p:grpSpPr>
          <a:xfrm>
            <a:off x="4087247" y="3710503"/>
            <a:ext cx="1028880" cy="524160"/>
            <a:chOff x="4087247" y="3526020"/>
            <a:chExt cx="10288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558C0F9-9411-430D-9564-AA3B7BF75B15}"/>
                    </a:ext>
                  </a:extLst>
                </p14:cNvPr>
                <p14:cNvContentPartPr/>
                <p14:nvPr/>
              </p14:nvContentPartPr>
              <p14:xfrm>
                <a:off x="4087247" y="3625380"/>
                <a:ext cx="197640" cy="286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558C0F9-9411-430D-9564-AA3B7BF75B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8247" y="3616380"/>
                  <a:ext cx="215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9E04EA3-33B9-4608-A33F-B6629801B124}"/>
                    </a:ext>
                  </a:extLst>
                </p14:cNvPr>
                <p14:cNvContentPartPr/>
                <p14:nvPr/>
              </p14:nvContentPartPr>
              <p14:xfrm>
                <a:off x="4122167" y="3659220"/>
                <a:ext cx="181440" cy="160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9E04EA3-33B9-4608-A33F-B6629801B1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3167" y="3650220"/>
                  <a:ext cx="19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74314FF-9FF6-47FD-9B3C-45161FF6F092}"/>
                    </a:ext>
                  </a:extLst>
                </p14:cNvPr>
                <p14:cNvContentPartPr/>
                <p14:nvPr/>
              </p14:nvContentPartPr>
              <p14:xfrm>
                <a:off x="4361927" y="3530700"/>
                <a:ext cx="35640" cy="519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74314FF-9FF6-47FD-9B3C-45161FF6F0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3287" y="3522060"/>
                  <a:ext cx="53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9436D5D-CB5B-4D2D-8061-5418CC60BA74}"/>
                    </a:ext>
                  </a:extLst>
                </p14:cNvPr>
                <p14:cNvContentPartPr/>
                <p14:nvPr/>
              </p14:nvContentPartPr>
              <p14:xfrm>
                <a:off x="4520327" y="3583980"/>
                <a:ext cx="57960" cy="159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9436D5D-CB5B-4D2D-8061-5418CC60BA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1327" y="3574980"/>
                  <a:ext cx="75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32C3476-BFB0-407C-A66C-09EFF0E3D60F}"/>
                    </a:ext>
                  </a:extLst>
                </p14:cNvPr>
                <p14:cNvContentPartPr/>
                <p14:nvPr/>
              </p14:nvContentPartPr>
              <p14:xfrm>
                <a:off x="4516367" y="3526020"/>
                <a:ext cx="196200" cy="405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32C3476-BFB0-407C-A66C-09EFF0E3D6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7727" y="3517020"/>
                  <a:ext cx="213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FEC8FA-8970-45BE-8F90-394F218EB265}"/>
                    </a:ext>
                  </a:extLst>
                </p14:cNvPr>
                <p14:cNvContentPartPr/>
                <p14:nvPr/>
              </p14:nvContentPartPr>
              <p14:xfrm>
                <a:off x="4750727" y="3604860"/>
                <a:ext cx="193680" cy="139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FEC8FA-8970-45BE-8F90-394F218EB2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2087" y="3595860"/>
                  <a:ext cx="211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6D9C79C-58DC-4BD8-8467-48F6EA08BBE4}"/>
                    </a:ext>
                  </a:extLst>
                </p14:cNvPr>
                <p14:cNvContentPartPr/>
                <p14:nvPr/>
              </p14:nvContentPartPr>
              <p14:xfrm>
                <a:off x="4792847" y="3800340"/>
                <a:ext cx="323280" cy="61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6D9C79C-58DC-4BD8-8467-48F6EA08B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4207" y="3791700"/>
                  <a:ext cx="3409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CBC519-B062-49E6-B71C-81D0C73D93A2}"/>
              </a:ext>
            </a:extLst>
          </p:cNvPr>
          <p:cNvGrpSpPr/>
          <p:nvPr/>
        </p:nvGrpSpPr>
        <p:grpSpPr>
          <a:xfrm>
            <a:off x="8623607" y="3621943"/>
            <a:ext cx="1089720" cy="557640"/>
            <a:chOff x="8623607" y="3437460"/>
            <a:chExt cx="108972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1009736-3839-4CBA-BFEC-21695F555FA8}"/>
                    </a:ext>
                  </a:extLst>
                </p14:cNvPr>
                <p14:cNvContentPartPr/>
                <p14:nvPr/>
              </p14:nvContentPartPr>
              <p14:xfrm>
                <a:off x="8646287" y="3563820"/>
                <a:ext cx="11880" cy="230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1009736-3839-4CBA-BFEC-21695F555F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37287" y="3554820"/>
                  <a:ext cx="2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B8BEBFD-7B5E-4F0E-A173-CD48629B6496}"/>
                    </a:ext>
                  </a:extLst>
                </p14:cNvPr>
                <p14:cNvContentPartPr/>
                <p14:nvPr/>
              </p14:nvContentPartPr>
              <p14:xfrm>
                <a:off x="8623607" y="3559500"/>
                <a:ext cx="150840" cy="202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B8BEBFD-7B5E-4F0E-A173-CD48629B64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14967" y="3550500"/>
                  <a:ext cx="168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B93A567-7908-4926-9BE7-AB2629CFB5EE}"/>
                    </a:ext>
                  </a:extLst>
                </p14:cNvPr>
                <p14:cNvContentPartPr/>
                <p14:nvPr/>
              </p14:nvContentPartPr>
              <p14:xfrm>
                <a:off x="8852927" y="3437460"/>
                <a:ext cx="23760" cy="471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B93A567-7908-4926-9BE7-AB2629CFB5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43927" y="3428820"/>
                  <a:ext cx="414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80E4E17-A2B5-4BB1-8F12-229605C42A3B}"/>
                    </a:ext>
                  </a:extLst>
                </p14:cNvPr>
                <p14:cNvContentPartPr/>
                <p14:nvPr/>
              </p14:nvContentPartPr>
              <p14:xfrm>
                <a:off x="8851127" y="3589380"/>
                <a:ext cx="241200" cy="71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80E4E17-A2B5-4BB1-8F12-229605C42A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42127" y="3580740"/>
                  <a:ext cx="258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7B831A3-FFA7-498F-B9A0-EFCA6930529A}"/>
                    </a:ext>
                  </a:extLst>
                </p14:cNvPr>
                <p14:cNvContentPartPr/>
                <p14:nvPr/>
              </p14:nvContentPartPr>
              <p14:xfrm>
                <a:off x="9002327" y="3484980"/>
                <a:ext cx="308520" cy="510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7B831A3-FFA7-498F-B9A0-EFCA693052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93327" y="3475980"/>
                  <a:ext cx="326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D8DAF5D-B2A7-42F9-8F8E-B7FCF46A4894}"/>
                    </a:ext>
                  </a:extLst>
                </p14:cNvPr>
                <p14:cNvContentPartPr/>
                <p14:nvPr/>
              </p14:nvContentPartPr>
              <p14:xfrm>
                <a:off x="9360887" y="3511620"/>
                <a:ext cx="270000" cy="2055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D8DAF5D-B2A7-42F9-8F8E-B7FCF46A48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51887" y="3502980"/>
                  <a:ext cx="287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754F344-1103-4E71-98DB-F7F5602A2455}"/>
                    </a:ext>
                  </a:extLst>
                </p14:cNvPr>
                <p14:cNvContentPartPr/>
                <p14:nvPr/>
              </p14:nvContentPartPr>
              <p14:xfrm>
                <a:off x="9349727" y="3747060"/>
                <a:ext cx="363600" cy="48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754F344-1103-4E71-98DB-F7F5602A24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41087" y="3738420"/>
                  <a:ext cx="38124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67D34E-5964-4499-B9B5-32118BBFE656}"/>
                  </a:ext>
                </a:extLst>
              </p14:cNvPr>
              <p14:cNvContentPartPr/>
              <p14:nvPr/>
            </p14:nvContentPartPr>
            <p14:xfrm>
              <a:off x="6816047" y="3194263"/>
              <a:ext cx="266400" cy="1321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67D34E-5964-4499-B9B5-32118BBFE6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07047" y="3185263"/>
                <a:ext cx="284040" cy="13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18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7DD6545-8533-71F1-4647-998B51B7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4" y="423861"/>
            <a:ext cx="5781675" cy="60102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2695A4-3E8B-4180-88E1-BEDA9192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1" y="2019298"/>
            <a:ext cx="5295900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2A95D0C-ECC8-428E-8837-660198F78872}"/>
                  </a:ext>
                </a:extLst>
              </p14:cNvPr>
              <p14:cNvContentPartPr/>
              <p14:nvPr/>
            </p14:nvContentPartPr>
            <p14:xfrm>
              <a:off x="681017" y="633864"/>
              <a:ext cx="1393920" cy="97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2A95D0C-ECC8-428E-8837-660198F788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017" y="625224"/>
                <a:ext cx="14115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4F8E12-1DA7-1CAB-707E-59ABAD552EB9}"/>
              </a:ext>
            </a:extLst>
          </p:cNvPr>
          <p:cNvGrpSpPr/>
          <p:nvPr/>
        </p:nvGrpSpPr>
        <p:grpSpPr>
          <a:xfrm>
            <a:off x="1128497" y="2005464"/>
            <a:ext cx="355320" cy="1393560"/>
            <a:chOff x="1128497" y="2005464"/>
            <a:chExt cx="355320" cy="13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74793D8-929B-4EB5-EF99-5DBABF68A5BE}"/>
                    </a:ext>
                  </a:extLst>
                </p14:cNvPr>
                <p14:cNvContentPartPr/>
                <p14:nvPr/>
              </p14:nvContentPartPr>
              <p14:xfrm>
                <a:off x="1128497" y="2005464"/>
                <a:ext cx="333360" cy="139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74793D8-929B-4EB5-EF99-5DBABF68A5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9497" y="1996824"/>
                  <a:ext cx="351000" cy="14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F1F021-788B-B022-4AC4-AFAC114DD554}"/>
                    </a:ext>
                  </a:extLst>
                </p14:cNvPr>
                <p14:cNvContentPartPr/>
                <p14:nvPr/>
              </p14:nvContentPartPr>
              <p14:xfrm>
                <a:off x="1324697" y="3285264"/>
                <a:ext cx="159120" cy="111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F1F021-788B-B022-4AC4-AFAC114DD5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5697" y="3276264"/>
                  <a:ext cx="1767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497DF26-098C-2300-D7E3-1D604C9E746A}"/>
                  </a:ext>
                </a:extLst>
              </p14:cNvPr>
              <p14:cNvContentPartPr/>
              <p14:nvPr/>
            </p14:nvContentPartPr>
            <p14:xfrm>
              <a:off x="1520537" y="3974664"/>
              <a:ext cx="2243880" cy="100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497DF26-098C-2300-D7E3-1D604C9E74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1897" y="3965664"/>
                <a:ext cx="2261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3177AE6-3ABF-686E-F63F-E30416F3DD46}"/>
                  </a:ext>
                </a:extLst>
              </p14:cNvPr>
              <p14:cNvContentPartPr/>
              <p14:nvPr/>
            </p14:nvContentPartPr>
            <p14:xfrm>
              <a:off x="2063560" y="4579976"/>
              <a:ext cx="126684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3177AE6-3ABF-686E-F63F-E30416F3DD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4560" y="4570976"/>
                <a:ext cx="128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4ABAAE7-03F6-63A8-1D68-A801F52B9D18}"/>
                  </a:ext>
                </a:extLst>
              </p14:cNvPr>
              <p14:cNvContentPartPr/>
              <p14:nvPr/>
            </p14:nvContentPartPr>
            <p14:xfrm>
              <a:off x="2549920" y="4252376"/>
              <a:ext cx="1321920" cy="176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4ABAAE7-03F6-63A8-1D68-A801F52B9D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920" y="4243376"/>
                <a:ext cx="1339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2A59095-D609-D648-2C3E-F5B48942221C}"/>
                  </a:ext>
                </a:extLst>
              </p14:cNvPr>
              <p14:cNvContentPartPr/>
              <p14:nvPr/>
            </p14:nvContentPartPr>
            <p14:xfrm>
              <a:off x="4185760" y="4436696"/>
              <a:ext cx="1955880" cy="262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2A59095-D609-D648-2C3E-F5B4894222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7120" y="4427696"/>
                <a:ext cx="197352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E00023-9B1C-4332-CAD8-79C4364DC025}"/>
              </a:ext>
            </a:extLst>
          </p:cNvPr>
          <p:cNvGrpSpPr/>
          <p:nvPr/>
        </p:nvGrpSpPr>
        <p:grpSpPr>
          <a:xfrm>
            <a:off x="4420840" y="4521296"/>
            <a:ext cx="671760" cy="863640"/>
            <a:chOff x="4420840" y="4521296"/>
            <a:chExt cx="671760" cy="86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4338005-EF63-1BB3-DEAF-561E0FB15900}"/>
                    </a:ext>
                  </a:extLst>
                </p14:cNvPr>
                <p14:cNvContentPartPr/>
                <p14:nvPr/>
              </p14:nvContentPartPr>
              <p14:xfrm>
                <a:off x="4442080" y="4521296"/>
                <a:ext cx="650520" cy="821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4338005-EF63-1BB3-DEAF-561E0FB159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33440" y="4512296"/>
                  <a:ext cx="66816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966BB00-FF32-B098-4F61-412E4079DF87}"/>
                    </a:ext>
                  </a:extLst>
                </p14:cNvPr>
                <p14:cNvContentPartPr/>
                <p14:nvPr/>
              </p14:nvContentPartPr>
              <p14:xfrm>
                <a:off x="4420840" y="5217536"/>
                <a:ext cx="175320" cy="167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966BB00-FF32-B098-4F61-412E4079DF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2200" y="5208896"/>
                  <a:ext cx="1929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CACDA2-C7D4-9F31-93CE-44F8F2CFCF1A}"/>
              </a:ext>
            </a:extLst>
          </p:cNvPr>
          <p:cNvGrpSpPr/>
          <p:nvPr/>
        </p:nvGrpSpPr>
        <p:grpSpPr>
          <a:xfrm>
            <a:off x="3111880" y="2373536"/>
            <a:ext cx="4289760" cy="2376000"/>
            <a:chOff x="3111880" y="2373536"/>
            <a:chExt cx="4289760" cy="23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95C7EDF-564F-6499-1D5A-1748B6CD8F09}"/>
                    </a:ext>
                  </a:extLst>
                </p14:cNvPr>
                <p14:cNvContentPartPr/>
                <p14:nvPr/>
              </p14:nvContentPartPr>
              <p14:xfrm>
                <a:off x="3111880" y="2401976"/>
                <a:ext cx="4263480" cy="234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95C7EDF-564F-6499-1D5A-1748B6CD8F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3240" y="2393336"/>
                  <a:ext cx="4281120" cy="23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580CD7B-600B-3425-6C04-7140161DE31B}"/>
                    </a:ext>
                  </a:extLst>
                </p14:cNvPr>
                <p14:cNvContentPartPr/>
                <p14:nvPr/>
              </p14:nvContentPartPr>
              <p14:xfrm>
                <a:off x="7314880" y="2373536"/>
                <a:ext cx="86760" cy="216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580CD7B-600B-3425-6C04-7140161DE3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6240" y="2364896"/>
                  <a:ext cx="1044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DCF1D66-91B1-8041-0613-3FC655B1213D}"/>
                  </a:ext>
                </a:extLst>
              </p14:cNvPr>
              <p14:cNvContentPartPr/>
              <p14:nvPr/>
            </p14:nvContentPartPr>
            <p14:xfrm>
              <a:off x="8028040" y="3664496"/>
              <a:ext cx="1534680" cy="180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DCF1D66-91B1-8041-0613-3FC655B121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19040" y="3655856"/>
                <a:ext cx="1552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E930636-D9B8-3000-CB42-AD28438E7E8F}"/>
                  </a:ext>
                </a:extLst>
              </p14:cNvPr>
              <p14:cNvContentPartPr/>
              <p14:nvPr/>
            </p14:nvContentPartPr>
            <p14:xfrm>
              <a:off x="1584400" y="5653856"/>
              <a:ext cx="101520" cy="547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E930636-D9B8-3000-CB42-AD28438E7E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5760" y="5644856"/>
                <a:ext cx="119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28DB010E-EE1D-5977-7994-8AA404BADE65}"/>
                  </a:ext>
                </a:extLst>
              </p14:cNvPr>
              <p14:cNvContentPartPr/>
              <p14:nvPr/>
            </p14:nvContentPartPr>
            <p14:xfrm>
              <a:off x="1736320" y="6107096"/>
              <a:ext cx="2449080" cy="514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28DB010E-EE1D-5977-7994-8AA404BAD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27320" y="6098096"/>
                <a:ext cx="2466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87AE13E-3DA1-4D16-98C8-9393B64AA7C0}"/>
                  </a:ext>
                </a:extLst>
              </p14:cNvPr>
              <p14:cNvContentPartPr/>
              <p14:nvPr/>
            </p14:nvContentPartPr>
            <p14:xfrm>
              <a:off x="8253098" y="3122495"/>
              <a:ext cx="1637640" cy="48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87AE13E-3DA1-4D16-98C8-9393B64AA7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4098" y="3086495"/>
                <a:ext cx="168228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23</cp:revision>
  <dcterms:created xsi:type="dcterms:W3CDTF">2021-05-08T00:27:13Z</dcterms:created>
  <dcterms:modified xsi:type="dcterms:W3CDTF">2024-06-03T00:45:26Z</dcterms:modified>
</cp:coreProperties>
</file>