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4:54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0,'5'5,"2"7,0 6,3 0,0 2,4-2,-1 0,-3-2</inkml:trace>
  <inkml:trace contextRef="#ctx0" brushRef="#br0" timeOffset="2520.52">0 207,'40'-1,"-28"-1,0 1,-1 1,1 0,0 1,0 0,-1 1,1 0,-1 0,1 1,-1 1,4 2,-14-5,0 1,0 0,-1-1,1 1,0 0,-1-1,1 1,-1 0,1 0,-1 0,0-1,0 1,0 0,0 0,0 0,0-1,-1 1,1 0,-1 0,1 0,-1-1,1 1,-1 0,0-1,0 1,0-1,0 1,0-1,0 1,0-1,-1 1,1-1,0 0,-1 0,1 0,-1 0,0 0,1 0,-1 0,0-1,-1 2,-10 11,-37 69,50-81,-1 1,0 0,1 0,0-1,-1 1,1 0,0 0,0 0,0 0,0-1,0 1,0 0,0 0,1 0,-1 0,1-1,-1 1,1 0,0-1,-1 1,1 0,0-1,0 1,1-1,-1 1,0-1,0 0,1 1,-1-1,0 0,1 0,-1 0,1 0,0 0,-1 0,1 0,0-1,0 1,-1-1,1 1,0-1,0 0,0 1,-1-1,1 0,0 0,0 0,1-1,10 1,-12 0,0-1,0 0,1 1,-1-1,0 1,0 0,1-1,-1 1,0 0,1 0,-1 0,0 0,1 0,-1 0,0 0,1 0,-1 0,0 1,1-1,-1 0,0 1,0 0,1-1,-1 1,0-1,0 1,0 0,0 0,0 0,0 0,0 0,0 0,0 0,0 0,-1 0,1 0,0 0,-1 1,1-1,-1 0,1 0,-1 1,0-1,1 0,-1 1,0-1,0 0,0 1,0 0,-5 3,0 0,0 0,0-1,-1 0,0 0,0 0,0 0,0-1,0 0,-1-1,1 1,-1-1,0-1,1 1,-3-1,-8 4,17-4,1-1,-1 1,1-1,-1 0,0 1,0-1,1 1,-1-1,0 1,0-1,1 1,-1-1,0 1,0-1,0 1,0-1,0 1,0 0,0-1,0 1,0-1,0 1,0-1,0 1,0-1,0 1,-1-1,1 1,0-1,0 1,-1-1,1 1,0-1,0 1,-1-1,1 1,-1-1,1 0,0 1,-1-1,1 0,-1 1,1-1,-1 0,1 0,-1 1,1-1,-1 0,1 0,-1 0,1 0,-1 0,1 0,-1 0,0 0,1 0,-1 0,1 0,-1 0,47 10,-41-9,0 0,1 0,-1-1,1 0,-1 0,1 0,-1 0,1-1,-1 0,1 0,-1 0,0-1,0 0,1 0,-1 0,0-1,-1 1,1-1,0 0,-1-1,0 1,0-1,0 0,0 0,0 0,-1 0,0-1,0 0,0 1,-1-1,1 0,-1 0,1-5,18-200,-22 282,3 0,3-1,3 0,3 0,11 32,-15-93,-3-31,-2-32,-36-166,34 216,0 0,0 0,1 0,-1 0,1 0,0 0,0 0,0 0,0 0,0 0,0 1,1-1,0 0,-1 1,1-1,0 1,0 0,0-1,1 1,-1 0,0 0,1 1,-1-1,1 0,0 1,0 0,-1-1,1 1,0 0,0 1,0-1,0 0,0 1,0 0,1-1,-1 1,0 0,0 1,0-1,0 1,1 0,23-6,2 0</inkml:trace>
  <inkml:trace contextRef="#ctx0" brushRef="#br0" timeOffset="3078.06">502 148,'5'0,"2"5,-1 6,-1 13,-1 5,3 5,1 0,-2-10,0-14,-3-20,-1-7</inkml:trace>
  <inkml:trace contextRef="#ctx0" brushRef="#br0" timeOffset="3856">560 118,'24'-1,"-20"0,1 0,-1 0,0 0,0 1,1-1,-1 1,0 0,0 0,1 1,-1-1,0 1,0 0,1 0,-1 0,0 1,0-1,0 1,-1 0,1 0,0 1,-1-1,1 1,-1 0,0-1,0 1,0 1,0-1,0 0,-1 1,0 0,0-1,0 1,0 0,1 2,-1-1,-1 1,1 0,-1 0,0 0,0 0,-1 1,0-1,0 0,0 0,-1 0,0 0,0 0,0 0,-1 0,0 0,0 0,0-1,-1 1,0-1,0 1,0-1,-1 0,0 0,0-1,0 1,-1-1,1 0,-1 0,0 0,-1 0,-84 28,74-35</inkml:trace>
  <inkml:trace contextRef="#ctx0" brushRef="#br0" timeOffset="6119.91">650 148,'255'0,"-341"39,27 10,58-48,0-1,0 1,0 0,0 0,0 0,0 0,1 0,-1 0,0 0,1 0,-1 0,0 0,1 0,-1 0,1 1,0-1,-1 0,1 0,0 1,0-1,0 0,0 0,0 1,0-1,0 0,0 0,1 0,-1 1,0-1,1 0,-1 0,1 0,-1 0,1 1,0-1,-1 0,1 0,0 0,0 0,0-1,-1 1,1 0,0 0,0 0,0-1,1 1,-1 0,0-1,0 1,0-1,0 0,0 1,1-1,-1 0,0 0,0 1,1-1,4 3,0-1,0 1,0-1,1 0,-1 0,1-1,-1 0,1 0,-1-1,1 1,0-2,-1 1,1-1,-1 1,1-2,-1 1,1-1,-1 0,0 0,0-1,0 0,0 0,0 0,-1-1,1 0,-1 0,0 0,0-1,0 1,-1-1,0-1,0 1,3-5,-2-27,-7 59,0 50,4-56,0-1,-1 1,-1 0,-1 0,0 0,-1 0,-1 0,0-1,-1 1,0-1,-2 0,0 0,0-1,-2 0,1 0,-2 0,0-1,0-1,-2 1,1-2,-3 2,9-9,-1 0,1 0,0 1,0-1,1 1,-1 0,1 0,0 0,0 1,1-1,-1 1,1 0,1-1,-1 1,1 0,0 0,0 0,1 0,-1 0,1 0,1 0,-1 0,1 0,0 0,0 0,1 0,0-1,0 1,0 0,1-1,0 0,0 1,0-1,1 0,3 3,7 3,1-2,0 0,1-1,0-1,0 0,0-1,1-1,0 0,0-1,1-1,-1-1,1 0,-1-1,1-1,-1-1,12-2,27-33,-47 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8:4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19 8808,'2'13'5453,"-10"-19"-1743,5 3-4208,0 1 2734,-38-18 594,32 25-2760,1 1 0,0 0 0,0 1 0,0 0 0,1 0 0,0 0 0,1 1 0,0 0 1,0 0-1,0 1 0,1 0 0,1 0 0,-1 0 0,1 0 0,1 1 0,0-1 0,-4 20 0,-1 15-189,1 0 0,0 73 0,6-112 133,1 23-40,0-1 1,2 1-1,0-1 1,2 0-1,12 42 1,-14-60-57,1 0 0,-1-1 0,2 1 0,-1-1 0,2 0 0,-1 0 0,1 0 0,0-1 0,0 1 0,1-1 0,0-1 1,0 1-1,1-1 0,0 0 0,0 0 0,0-1 0,1 0 0,-1 0 0,1-1 0,12 5 0,-11-6-1067,0-2 0,-1 1 0,1-1 0,0 0 0,0-1 0,0 0-1,0-1 1,-1 1 0,1-2 0,0 1 0,13-5 0,8-3-3036,-28 7 3827,1 0 0,-1-1 0,0 1 0,0-1 0,0 1 1,0-1-1,-1 0 0,1 0 0,1-3 0,-3 5 328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1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2755,'0'0'11926,"24"0"-8067,112-6 182,-30-1-3277,116-17 239,-190 24-838,-19 2-79,0-2 1,0 1 0,0-2 0,23-3-1,270-16 400,-224 19-435,160 7 218,454 15 774,-578-22-719,-63-1 95,77-14 1,-76 7-244,79-1-1,-75 9-127,-9 0-5,74 8 0,115 11-75,-46-12 32,315 0 91,-334 6 132,1 0 71,60-6-219,80 0-128,114-26 10,-55 14 129,385-16 971,-395 9-412,-359 13-1123,1 1 0,0 1 0,-1-1 0,1 1 0,-1 1 0,1-1 0,-1 1 0,11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4997,'0'0'8258,"-3"2"-7169,1-2-1537,-8 6 3709,20-4 1267,-7-2-4219,58 0 914,41-4-816,-63 2-190,1 1-1,55 7 1,54 1 135,249-7 305,-230 6-129,-107 2-330,82 6 63,-78-14-47,160-7 458,136-6-380,-308 13-258,68-1 62,199 7 75,296 9 268,-469-15-216,-61-3-149,-36 1 1,81 7 0,-84-1-59,55-4 0,-63-1-2,0 2 1,62 8-1,122 35 34,-129-34-37,0-3 1,174-12 0,-62-1 44,126-6 205,77 6-255,-272 7 10,229-7 69,-212-1 110,51-5 437,-9 4 110,-90 20-277,-104-12-446,0 1-1,0-1 1,0 0 0,-1 1-1,1-1 1,0 1 0,0 0 0,0 0-1,0 0 1,-1 0 0,1 0-1,0 0 1,-1 0 0,1 0-1,2 3 1,4 2-3708,6-52-23980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2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95 131 1153,'0'0'1025,"-4"-3"-2013,-4-4 1020,1 0 1,0-1-1,0 0 0,-9-16 0,14 20 1430,-16-40 4715,11 37-5580,2 0 688,0 2 2961,-4-2 142,18 12-2839,39 19-663,-19-19-341,-1-1 0,1-2 0,33-2 0,-54 0-488,112-6 492,-49 5-458,-22 0 88,93 8 0,-76 2-160,95-1-1,66 4 142,-163-10-123,-39 0 4,0-1 0,44-5 1,-28 0 83,52 1 0,319-9 153,-127 24-150,42 0-21,-82-6 245,-211-6-234,-10 1 54,0-2 1,34-4-1,-10-1-23,0 2 0,93 5 0,-24 1 269,-64-2-348,-11 0 122,-38 0-128,-2 0-61,0 0 1,0 0-1,0 0 1,0 0-1,0 1 1,0-1-1,0 1 1,0-1-1,0 1 1,0 0-1,0-1 1,-1 1-1,4 2 1,6 3-4436,-1 2 2538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2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2306,'0'0'20889,"2"-3"-20563,8-9 48,-8 9 15,65 2 1944,-30-6-2191,0 3 0,1 1 0,-1 1 0,1 2-1,0 2 1,67 12 0,-48-11 38,45 0 121,-91-4-290,42 9-28,-8 2 56,0-2 1,1-2-1,0-2 0,-1-1 0,71-7 0,373-10 97,-354 15-26,59 11-164,1 0 54,47-12 225,-73-18 250,-153 18-443,-14 0-35,44-7 64,-18 3-38,13-3 30,83-1 0,-15 0 85,25 2-175,-120 4 37,30-2 0,-27 6 42,1 0 47,67-11-33,-59 8-51,-3 1-16,-7 0-37,12 4-1158,-18-2-1841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3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87 5862,'-13'-13'16117,"20"13"-14901,-3 0-783,25 0 720,161-15 1103,3 0-2062,233-3 84,-114 7-140,35-4 258,-333 18-924,5 2-5517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9:3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50 7623,'-1'-3'3673,"0"-1"-3165,-4-16 7183,5 19-7585,0 0-1,1 1 0,-1-1 1,0 0-1,1 1 0,-1-1 1,1 0-1,-1 1 0,1-1 1,-1 1-1,1-1 0,-1 1 1,1-1-1,0 1 0,-1 0 1,1-1-1,0 1 0,-1 0 0,1-1 1,0 1-1,-1 0 0,1 0 1,0 0-1,0 0 0,-1 0 1,1-1-1,0 1 0,0 1 1,-1-1-1,1 0 0,0 0 1,1 0-1,202-12 3034,364 43-843,-394-18-1522,-170-13-847,0 1 0,0-1 0,-1 1 1,1 0-1,0 0 0,-1 1 0,1-1 0,0 1 1,5 3-1,-5-3-96,0 0-803,10 2-5871,12-1-7378,-13-6 12901,2-13-2603,6 12 2919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0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61 5093,'0'0'2738,"-20"-9"2275,15 3-5240,-19-16 15316,66 23-13941,-2 5-968,1-2-1,1-2 1,43-3 0,-31 1-88,429-20 69,-67 26-97,-53-18 21,-325 13-122,-21 0 45,-1 0 1,1-2-1,-1 0 1,29-5-1,-37 4 14,1 1-1,-1 0 0,1 1 1,-1 0-1,16 2 0,-1-1 140,-20-1 522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0:0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19 141 2466,'-1'-14'2640,"-7"-13"13221,-1 16-11455,38 11-3295,-1-6-188,105 0 145,311 1-331,-216-15-385,-61 20-261,-138 1-86,119 10 129,-107-11-76,16 0 148,87-11-1,11-11 447,-143 19-581,1 1 1,0 1-1,0 0 0,16 1 1,-13 0-18,-13 0 832,-1 4-2739,0-2 2408,2 5-2239,-4-7 1416,0 0 0,0 1 0,1-1-1,-1 1 1,0-1 0,0 0-1,0 1 1,0-1 0,0 1 0,0-1-1,0 0 1,0 1 0,0-1-1,0 1 1,0-1 0,0 0 0,0 1-1,0-1 1,0 0 0,0 1-1,-1-1 1,1 1 0,0-1 0,0 0-1,0 1 1,-1-1 0,1 0-1,0 1 1,-3 1-1878,3-2 1878,0 0-1,-1 0 1,1 0 0,0 0-1,-1 0 1,1 1 0,-1-1 0,-14-26-10703,7 1 5521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0:1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1922,'0'0'5045,"6"-39"3005,-7 30-8100,1 8 458,0 1 0,0-1 0,0 0 0,0 0 1,-1 0-1,1 0 0,0 0 0,0 0 0,0 0 0,1 0 0,-1 0 0,0 1 0,0-1 1,0 0-1,1 0 0,-1 0 0,1 0 0,-1 0 0,0 1 0,1-1 0,-1 0 0,1 0 1,0 1-1,-1-1 0,1 0 0,0 1 0,-1-1 0,2 0 0,17-2-507,19 1 528,52-10 0,-50 6-306,58-2 1,290-10 308,-385 19-2643,6 2 3757,6 2 1836,-5-3-6106,7-37-25509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4:50.5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1,'0'5,"0"7,0 6,5 0,2 3,9 1,3 4,2-4,-2-6</inkml:trace>
  <inkml:trace contextRef="#ctx0" brushRef="#br0" timeOffset="1058.21">29 238,'48'22,"178"-13,-250 8,5-10,0 0,0 1,1 1,0 0,1 2,0 0,0 1,1 1,1 0,0 1,1 0,1 2,0-1,-5 10,14-18</inkml:trace>
  <inkml:trace contextRef="#ctx0" brushRef="#br0" timeOffset="2624.59">89 444,'6'2,"1"0,-1 1,0-1,0 1,0 0,0 1,0 0,0 0,-1 0,0 0,0 1,0 0,-1 0,1 0,-1 1,0-1,2 7,43 41,-47-54,0 1,1-1,-1 0,0 0,0 0,0 0,0 0,0-1,0 1,0-1,0 1,-1-1,1 1,-1-1,1 0,-1 0,0 0,1 0,-1 0,0 0,0 0,0 0,-1-1,1 1,0 0,-1 0,0-1,1 1,-1 0,0-1,0 1,-1 0,1-1,0 1,-1 0,1-1,-1 1,0 0,1 0,-1 0,0-1,-1 1,2-11,1 10,-1 0,0-1,1 1,0 0,0 0,0 0,0 0,0 0,0 0,1 0,0 0,-1 0,1 1,0-1,0 1,1-1,-1 1,0 0,1 0,0 0,-1 0,1 0,0 1,0-1,0 1,0 0,0 0,0 0,0 0,0 0,1 1,-1-1,0 1,0 0,1 0,-1 0,0 0,0 1,1-1,-1 1,2 1,80-22,-84 19,1-1,-1 0,1 1,-1-1,0 0,0 0,0 0,0 0,0 0,0 0,-1 0,1 0,-1-1,1 1,-1 0,0 0,0 0,0 0,0-1,0 1,-1 0,1 0,-1 0,1 0,-1 0,0-1,1 1,-1 0,0 1,-1-2,-12 44,9 128,6-132</inkml:trace>
  <inkml:trace contextRef="#ctx0" brushRef="#br0" timeOffset="3521.46">413 622,'-52'30,"36"-19,1 2,0 0,0 0,1 1,1 1,1 0,0 1,0 1,2 0,0 0,1 0,1 2,-4 12,69-64,-52 31,0 0,0 1,1-1,-1 2,0-1,1 0,-1 1,1 0,-1 0,0 1,1-1,-1 1,0 0,1 1,-1-1,0 1,0 0,0 1,0-1,-1 1,1 0,-1 0,1 0,-1 1,0-1,0 1,-1 0,1 0,-1 0,2 4,12 8,-16-15,0 1,0-1,0 0,-1 1,1-1,0 0,1 0,-1 0,0 0,0 0,0 0,1 0,-1 0,0 0,1-1,-1 1,0-1,1 1,-1-1,1 1,-1-1,1 0,0 0,-1 1,1-1,-1 0,1-1,-1 1,1 0,-1 0,1-1,-1 1,1-1,-1 1,1-1,-1 1,0-1,1 0,-1 0,0 0,1 0,-1 0,0 0,0 0,0 0,0-1,13-21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0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3203,'0'0'9887,"1"-21"-7005,13 2 4065,-8 14-7140,-3 3 1543,1 2-768,203-12 2845,75 6-2685,-238 5-632,-18 0 49,-1 1 0,50 7 0,-70-6-84,0-1-2121,15 4 6217,-14-3-6311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0:18:4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24575,'0'24'0,"-1"-8"0,1 1 0,0-1 0,1 1 0,6 26 0,-7-41 0,1 0 0,-1 1 0,1-1 0,-1 0 0,1 0 0,0 0 0,0 1 0,0-1 0,1 0 0,-1 0 0,0-1 0,1 1 0,-1 0 0,1 0 0,-1-1 0,1 1 0,0-1 0,0 1 0,0-1 0,0 0 0,0 0 0,0 1 0,0-2 0,0 1 0,0 0 0,1 0 0,-1-1 0,0 1 0,1-1 0,-1 0 0,0 1 0,1-1 0,-1 0 0,0 0 0,1-1 0,-1 1 0,0 0 0,0-1 0,1 0 0,1 0 0,2-2 0,0 0 0,0 0 0,-1 0 0,1 0 0,-1-1 0,0 0 0,0 0 0,0 0 0,-1-1 0,0 0 0,1 0 0,-2 0 0,1 0 0,0 0 0,-1-1 0,4-10 0,-4 10 0,0 0 0,-1 0 0,1 0 0,-1-1 0,-1 1 0,1-1 0,-1 0 0,0 1 0,-1-1 0,1 0 0,-2 0 0,1 1 0,-1-1 0,1 0 0,-5-11 0,4 15 5,0 1 0,-1 0 0,1-1 0,-1 1 0,1 0 0,-1-1 0,0 1 0,0 0 0,0 0 0,0 1 0,-1-1 0,1 0 0,0 1 0,-1-1 0,1 1 0,-1 0 0,1 0 0,-1 0 0,0 0 0,1 0 0,-1 1 0,0-1 0,-5 1 0,0-1-191,0 1 1,1 0-1,-1 1 0,1 0 1,-1 0-1,1 0 1,-12 5-1,-2 1-6640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5:03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0,'56'48,"38"135,-93-181,0 1,1-1,-1 0,1 0,-1 0,1 0,0 0,0 0,0-1,0 1,0-1,0 1,1-1,-1 0,0 0,1 0,-1 0,1 0,-1 0,1-1,-1 1,1-1,0 0,-1 0,1 0,-1 0,1 0,0 0,-1-1,1 1,-1-1,1 0,-1 0,1 0,-1 0,0 0,1 0,-1-1,0 1,0-1,0 1,0-1,0 0,-1 0,1 0,0 0,-1 0,1-1,74-109,-51 56,-14 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5:05.6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17,'4'2,"0"0,0 0,0 0,-1 1,1-1,0 1,-1 0,0 0,0 0,0 0,0 0,0 1,0-1,-1 1,0 0,0 0,0 0,0 0,-1 0,1 0,-1 1,6 11,38 79,-44-93,0 1,0-1,0 1,0-1,0 0,1 0,-1 1,1-1,-1 0,1 0,0 0,0-1,0 1,0 0,0-1,0 1,1-1,-1 0,0 0,1 0,-1 0,1 0,-1 0,1-1,-1 1,1-1,0 1,-1-1,1 0,-1 0,1-1,0 1,-1 0,1-1,-1 0,1 1,-1-1,1 0,-1 0,1 0,-1-1,1 0,99-65,36-80,-124 129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5:08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0,'1'33,"2"0,1 0,1 0,2-1,2 1,1-2,1 0,9 17,-20-46,1 0,0 0,0 0,0 0,0 0,0 0,0 0,1 0,-1 0,1-1,-1 1,1 0,0-1,-1 1,1-1,0 0,0 0,0 0,0 0,0 0,0 0,1 0,-1-1,0 1,0-1,1 1,-1-1,0 0,0 0,1 0,-1 0,0 0,0-1,1 1,-1-1,0 1,0-1,0 0,0 0,1 0,-1 0,-1 0,1-1,0 1,1-1,82-81,-78 75,92-125,-77 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6:55:11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50,'58'236,"-59"-232,0 0,0 0,1-1,-1 1,1 0,0 0,0-1,1 1,-1 0,1 0,0-1,0 1,0-1,0 1,1 0,-1-1,1 0,0 1,0-1,0 0,0 0,1 0,-1-1,1 1,0 0,0-1,0 0,0 1,0-1,0-1,1 1,-1 0,1-1,-1 0,1 1,-1-1,1-1,0 1,0-1,-1 1,1-1,0 0,1 0,8-9,0 0,-1 0,0-1,-1 0,0-1,0-1,-2 1,1-2,-1 1,-1-1,0-1,-1 1,-1-1,0-1,0-2,6-7,47-102,-37 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7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6182,'0'0'12689,"21"3"-11792,-9 2-498,0-1 0,0 0 0,1 0 0,-1-1 0,1-1 0,0 0 0,23 1-1,8 2 116,11 2 74,64 0-1,-12-2-214,-6 0 69,114-9 0,-38-2-205,86 1 238,74 16-384,261 9-22,26-20 124,-148 6 127,-317-7-209,316 9 429,-352 2-425,154 5 336,131-9 216,-203-6-1008,-200 0 119,-1 0 1,0 1-1,1-1 0,-1 1 1,0 0-1,0 1 1,0-1-1,1 1 1,3 1-1,4-2-4191,2-8 2512,-11 6 683,-1 0 346,1 0 0,-1 1 1,0-1-1,0 0 0,1 0 0,-1-1 1,0 1-1,0 0 0,0-1 1,0 1-1,0-1 0,0 0 1,1-2-1,10-18-1888,0-25-1361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8:1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 4676,'0'0'3582,"-15"-5"6988,30 18-9753,-12-11-502,2 2-78,0-1 0,1 1 1,-1-1-1,1-1 0,-1 1 0,1-1 0,0 0 0,0 0 0,0 0 0,0-1 0,9 1 1,94 12 1005,35-1-629,213-13 427,-156-11-811,-150 10-210,-3 0 7,64 8 1,77 19 35,115 15 66,-42-38 509,-139-5-225,418-4 383,-463 5-742,-23-1 15,95 10 0,-101-4-34,51-1-1,386-3 100,-187 6-11,61 0-182,-189-20 108,4 0-13,343 8-84,-244-6 48,61-6 64,-246 16-51,78 3 28,-84 3-35,119-11 0,-20-1 51,160-3 61,-164-2-88,0 0 239,78 1 206,-39 6-91,-66 0-768,-128 13-2412,-18-4 1807,1-1-3746,-17 2-4264,11-4 8836,-1 0 0,0 0 1,0 0-1,1 0 0,-1 0 1,0 0-1,1 0 0,-2-1 0,-15-14-5058,4-7 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18:4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 7143,'0'0'9646,"-3"-3"-9117,2 1-423,0 1 0,0 0 0,0 0 0,1 0 0,-1 0 0,0 1 0,0-1 0,-1 0 0,1 0-1,0 1 1,0-1 0,0 0 0,0 1 0,-1-1 0,1 1 0,0-1 0,0 1 0,-1 0 0,1 0 0,0 0 0,-1-1 0,1 1 0,0 0 0,-1 1 0,1-1 0,-2 0 0,-7 41 604,2 19-283,-1-18-334,3 1-1,1 0 0,2 1 1,4 73-1,0-46-47,0 9-13,17 113 0,-10-146-16,2 0 0,1-1 0,32 76 0,-35-104-49,1-1 0,1-1-1,1 0 1,0 0-1,1-1 1,1-1-1,1 0 1,-1 0-1,2-2 1,0 1-1,1-2 1,0 0 0,0-1-1,21 9 1,-32-17-768,1 1 1,-1-1 0,1 0-1,-1 0 1,1-1-1,0 0 1,0 0 0,-1 0-1,1-1 1,11 0 0,-14 0 384,0 0 0,-1-1 0,1 1 1,-1-1-1,1 0 0,-1 0 1,1 0-1,-1 0 0,1 0 0,-1-1 1,0 1-1,0-1 0,0 1 1,0-1-1,0 0 0,0 0 0,0 0 1,0 0-1,-1 0 0,1 0 1,-1-1-1,0 1 0,1 0 1,0-5-1,3-40-1837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12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120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7.png"/><Relationship Id="rId16" Type="http://schemas.openxmlformats.org/officeDocument/2006/relationships/image" Target="../media/image140.png"/><Relationship Id="rId20" Type="http://schemas.openxmlformats.org/officeDocument/2006/relationships/image" Target="../media/image16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customXml" Target="../ink/ink11.xml"/><Relationship Id="rId24" Type="http://schemas.openxmlformats.org/officeDocument/2006/relationships/image" Target="../media/image18.png"/><Relationship Id="rId32" Type="http://schemas.openxmlformats.org/officeDocument/2006/relationships/image" Target="../media/image70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0.png"/><Relationship Id="rId10" Type="http://schemas.openxmlformats.org/officeDocument/2006/relationships/image" Target="../media/image110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80.png"/><Relationship Id="rId9" Type="http://schemas.openxmlformats.org/officeDocument/2006/relationships/customXml" Target="../ink/ink10.xml"/><Relationship Id="rId14" Type="http://schemas.openxmlformats.org/officeDocument/2006/relationships/image" Target="../media/image130.png"/><Relationship Id="rId22" Type="http://schemas.openxmlformats.org/officeDocument/2006/relationships/image" Target="../media/image17.png"/><Relationship Id="rId27" Type="http://schemas.openxmlformats.org/officeDocument/2006/relationships/customXml" Target="../ink/ink19.xml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9CF2C7-D79A-8273-EC2C-77E06469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73" y="1265274"/>
            <a:ext cx="8975454" cy="43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ECF1F-290D-4DC4-9B11-5563E3B6F498}"/>
              </a:ext>
            </a:extLst>
          </p:cNvPr>
          <p:cNvSpPr txBox="1"/>
          <p:nvPr/>
        </p:nvSpPr>
        <p:spPr>
          <a:xfrm>
            <a:off x="3946749" y="667338"/>
            <a:ext cx="515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CheckBoxPracticeFrameEx.java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체크박스를 라디오버튼으로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Label</a:t>
            </a:r>
            <a:r>
              <a:rPr lang="ko-KR" altLang="en-US" dirty="0"/>
              <a:t>로 클릭한 버튼이 보임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D709EB-F6C2-456C-96EF-C21AAC9F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10" y="2066925"/>
            <a:ext cx="2247900" cy="1362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454CF5-9FB9-4A2C-854E-28FF7C1D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10" y="3874459"/>
            <a:ext cx="2247900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C41C8C-9106-4ED4-A90F-3EA403474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288" y="3874459"/>
            <a:ext cx="2247900" cy="1362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F93310-B6D4-4C44-BFE1-4D2DA5282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892" y="3874459"/>
            <a:ext cx="2247900" cy="1362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2377D6-D661-4775-AFDB-4FEE993A9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315" y="3874459"/>
            <a:ext cx="224790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5FC6884-4D73-4F2C-AD10-5EB31DA93F02}"/>
                  </a:ext>
                </a:extLst>
              </p14:cNvPr>
              <p14:cNvContentPartPr/>
              <p14:nvPr/>
            </p14:nvContentPartPr>
            <p14:xfrm>
              <a:off x="3710629" y="2424039"/>
              <a:ext cx="436680" cy="3196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5FC6884-4D73-4F2C-AD10-5EB31DA93F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1629" y="2415039"/>
                <a:ext cx="454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93881F0-D2DD-4EB6-A706-A385A04EEB31}"/>
                  </a:ext>
                </a:extLst>
              </p14:cNvPr>
              <p14:cNvContentPartPr/>
              <p14:nvPr/>
            </p14:nvContentPartPr>
            <p14:xfrm>
              <a:off x="3476629" y="2370399"/>
              <a:ext cx="175680" cy="335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93881F0-D2DD-4EB6-A706-A385A04EEB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7629" y="2361759"/>
                <a:ext cx="1933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D020762-7986-465F-A990-039C16FCA9F3}"/>
                  </a:ext>
                </a:extLst>
              </p14:cNvPr>
              <p14:cNvContentPartPr/>
              <p14:nvPr/>
            </p14:nvContentPartPr>
            <p14:xfrm>
              <a:off x="1169029" y="4252479"/>
              <a:ext cx="132840" cy="954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D020762-7986-465F-A990-039C16FCA9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0389" y="4243479"/>
                <a:ext cx="150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D341BB9-BD65-4D99-8DB3-ABC7F5E6796A}"/>
                  </a:ext>
                </a:extLst>
              </p14:cNvPr>
              <p14:cNvContentPartPr/>
              <p14:nvPr/>
            </p14:nvContentPartPr>
            <p14:xfrm>
              <a:off x="3816469" y="4225479"/>
              <a:ext cx="165960" cy="87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D341BB9-BD65-4D99-8DB3-ABC7F5E679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7829" y="4216479"/>
                <a:ext cx="183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F549612-99B6-4D38-A095-3FA36AC4ED2C}"/>
                  </a:ext>
                </a:extLst>
              </p14:cNvPr>
              <p14:cNvContentPartPr/>
              <p14:nvPr/>
            </p14:nvContentPartPr>
            <p14:xfrm>
              <a:off x="7994989" y="4220799"/>
              <a:ext cx="132840" cy="124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F549612-99B6-4D38-A095-3FA36AC4ED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6349" y="4211799"/>
                <a:ext cx="150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C6C826D-48E1-4BF0-B371-B377F26A5DE3}"/>
                  </a:ext>
                </a:extLst>
              </p14:cNvPr>
              <p14:cNvContentPartPr/>
              <p14:nvPr/>
            </p14:nvContentPartPr>
            <p14:xfrm>
              <a:off x="10813069" y="4202799"/>
              <a:ext cx="141840" cy="1429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C6C826D-48E1-4BF0-B371-B377F26A5D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04069" y="4194159"/>
                <a:ext cx="1594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026B02-7A2D-4A0C-9803-AAA01BA2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61925"/>
            <a:ext cx="4381500" cy="6534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DD809B-0A7A-4FCD-837A-B53B8D50819F}"/>
                  </a:ext>
                </a:extLst>
              </p14:cNvPr>
              <p14:cNvContentPartPr/>
              <p14:nvPr/>
            </p14:nvContentPartPr>
            <p14:xfrm>
              <a:off x="3873015" y="330810"/>
              <a:ext cx="1814760" cy="47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DD809B-0A7A-4FCD-837A-B53B8D5081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4375" y="322170"/>
                <a:ext cx="1832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1D10B5-1C5C-4ACA-80D8-14BE21F5D3DD}"/>
                  </a:ext>
                </a:extLst>
              </p14:cNvPr>
              <p14:cNvContentPartPr/>
              <p14:nvPr/>
            </p14:nvContentPartPr>
            <p14:xfrm>
              <a:off x="4679055" y="2198130"/>
              <a:ext cx="2759760" cy="57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1D10B5-1C5C-4ACA-80D8-14BE21F5D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0055" y="2189130"/>
                <a:ext cx="2777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CFC6B75-F356-4C8C-973D-9C293D39A046}"/>
                  </a:ext>
                </a:extLst>
              </p14:cNvPr>
              <p14:cNvContentPartPr/>
              <p14:nvPr/>
            </p14:nvContentPartPr>
            <p14:xfrm>
              <a:off x="4622175" y="2428530"/>
              <a:ext cx="158760" cy="442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CFC6B75-F356-4C8C-973D-9C293D39A0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3535" y="2419530"/>
                <a:ext cx="1764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39F2DB4-7F41-4D43-81E4-21DCD5AFD066}"/>
                  </a:ext>
                </a:extLst>
              </p14:cNvPr>
              <p14:cNvContentPartPr/>
              <p14:nvPr/>
            </p14:nvContentPartPr>
            <p14:xfrm>
              <a:off x="4618575" y="2096610"/>
              <a:ext cx="115920" cy="2646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39F2DB4-7F41-4D43-81E4-21DCD5AFD0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9935" y="2087970"/>
                <a:ext cx="1335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9C6C6BB-0B47-44AB-8287-CE75F9DC928C}"/>
                  </a:ext>
                </a:extLst>
              </p14:cNvPr>
              <p14:cNvContentPartPr/>
              <p14:nvPr/>
            </p14:nvContentPartPr>
            <p14:xfrm>
              <a:off x="4724415" y="3076890"/>
              <a:ext cx="2344320" cy="26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9C6C6BB-0B47-44AB-8287-CE75F9DC92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5415" y="3068250"/>
                <a:ext cx="2361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9FF217C-A1E3-4814-86A5-B89B6D2BABF6}"/>
                  </a:ext>
                </a:extLst>
              </p14:cNvPr>
              <p14:cNvContentPartPr/>
              <p14:nvPr/>
            </p14:nvContentPartPr>
            <p14:xfrm>
              <a:off x="4709295" y="4360290"/>
              <a:ext cx="2381760" cy="42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9FF217C-A1E3-4814-86A5-B89B6D2BAB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0655" y="4351650"/>
                <a:ext cx="2399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4D525A2-3363-44B6-8F1B-F142E44FA68B}"/>
                  </a:ext>
                </a:extLst>
              </p14:cNvPr>
              <p14:cNvContentPartPr/>
              <p14:nvPr/>
            </p14:nvContentPartPr>
            <p14:xfrm>
              <a:off x="5787495" y="3355890"/>
              <a:ext cx="1180800" cy="47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4D525A2-3363-44B6-8F1B-F142E44FA6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78495" y="3346890"/>
                <a:ext cx="1198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F241DE2-8C37-430D-B5B9-FAB9799EF7E8}"/>
                  </a:ext>
                </a:extLst>
              </p14:cNvPr>
              <p14:cNvContentPartPr/>
              <p14:nvPr/>
            </p14:nvContentPartPr>
            <p14:xfrm>
              <a:off x="5790015" y="4658010"/>
              <a:ext cx="1145880" cy="25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F241DE2-8C37-430D-B5B9-FAB9799EF7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1375" y="4649010"/>
                <a:ext cx="1163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708E68C-7610-4289-B10A-01BA55F1F9E3}"/>
                  </a:ext>
                </a:extLst>
              </p14:cNvPr>
              <p14:cNvContentPartPr/>
              <p14:nvPr/>
            </p14:nvContentPartPr>
            <p14:xfrm>
              <a:off x="7486335" y="3528690"/>
              <a:ext cx="555120" cy="316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708E68C-7610-4289-B10A-01BA55F1F9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77695" y="3519690"/>
                <a:ext cx="572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9C98F35-1D53-4531-8729-0216034B9027}"/>
                  </a:ext>
                </a:extLst>
              </p14:cNvPr>
              <p14:cNvContentPartPr/>
              <p14:nvPr/>
            </p14:nvContentPartPr>
            <p14:xfrm>
              <a:off x="7625295" y="4854210"/>
              <a:ext cx="398880" cy="24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9C98F35-1D53-4531-8729-0216034B90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16655" y="4845210"/>
                <a:ext cx="416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7DCFFE3-B0D1-4434-8AC0-2DCAFE8A7215}"/>
                  </a:ext>
                </a:extLst>
              </p14:cNvPr>
              <p14:cNvContentPartPr/>
              <p14:nvPr/>
            </p14:nvContentPartPr>
            <p14:xfrm>
              <a:off x="5837895" y="4943490"/>
              <a:ext cx="650880" cy="219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7DCFFE3-B0D1-4434-8AC0-2DCAFE8A72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29255" y="4934850"/>
                <a:ext cx="668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8D4E45C-E75E-45CF-80E2-656D8933ABB5}"/>
                  </a:ext>
                </a:extLst>
              </p14:cNvPr>
              <p14:cNvContentPartPr/>
              <p14:nvPr/>
            </p14:nvContentPartPr>
            <p14:xfrm>
              <a:off x="5840055" y="3646410"/>
              <a:ext cx="616680" cy="511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8D4E45C-E75E-45CF-80E2-656D8933AB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31415" y="3637410"/>
                <a:ext cx="6343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A0C27CA-211D-49FF-A8C8-A08204624288}"/>
                  </a:ext>
                </a:extLst>
              </p14:cNvPr>
              <p14:cNvContentPartPr/>
              <p14:nvPr/>
            </p14:nvContentPartPr>
            <p14:xfrm>
              <a:off x="6577695" y="3639930"/>
              <a:ext cx="267120" cy="52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A0C27CA-211D-49FF-A8C8-A082046242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9055" y="3630930"/>
                <a:ext cx="284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B6CED3D-4173-46C3-9069-3A862C52D904}"/>
                  </a:ext>
                </a:extLst>
              </p14:cNvPr>
              <p14:cNvContentPartPr/>
              <p14:nvPr/>
            </p14:nvContentPartPr>
            <p14:xfrm>
              <a:off x="6595695" y="4954650"/>
              <a:ext cx="260640" cy="24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B6CED3D-4173-46C3-9069-3A862C52D9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6695" y="4946010"/>
                <a:ext cx="278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F8933B-DCB3-F716-2BEB-516342368DB1}"/>
                  </a:ext>
                </a:extLst>
              </p14:cNvPr>
              <p14:cNvContentPartPr/>
              <p14:nvPr/>
            </p14:nvContentPartPr>
            <p14:xfrm>
              <a:off x="4974949" y="391764"/>
              <a:ext cx="66240" cy="87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F8933B-DCB3-F716-2BEB-516342368DB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6309" y="383124"/>
                <a:ext cx="83880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15</cp:revision>
  <dcterms:created xsi:type="dcterms:W3CDTF">2021-05-08T00:27:13Z</dcterms:created>
  <dcterms:modified xsi:type="dcterms:W3CDTF">2024-05-22T04:19:09Z</dcterms:modified>
</cp:coreProperties>
</file>