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128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101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345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210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125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389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769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72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87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25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1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3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5503-5960-4C84-BB24-617E5B1E07C3}" type="datetimeFigureOut">
              <a:rPr lang="en-GB" smtClean="0"/>
              <a:pPr/>
              <a:t>1/24/17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93E4-71D8-420A-BE92-97E1BC4AD2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02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460" y="462023"/>
            <a:ext cx="9144000" cy="1655762"/>
          </a:xfrm>
        </p:spPr>
        <p:txBody>
          <a:bodyPr/>
          <a:lstStyle/>
          <a:p>
            <a:r>
              <a:rPr lang="en-GB" dirty="0" smtClean="0"/>
              <a:t>Using the NAME model to distinguish regional influences</a:t>
            </a:r>
          </a:p>
          <a:p>
            <a:r>
              <a:rPr lang="en-GB" dirty="0" smtClean="0"/>
              <a:t>Zoe Fleming, 24</a:t>
            </a:r>
            <a:r>
              <a:rPr lang="en-GB" baseline="30000" dirty="0" smtClean="0"/>
              <a:t>th</a:t>
            </a:r>
            <a:r>
              <a:rPr lang="en-GB" dirty="0" smtClean="0"/>
              <a:t> January 2017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16064" y="1610742"/>
            <a:ext cx="7676791" cy="51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12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66" y="0"/>
            <a:ext cx="10515600" cy="1325563"/>
          </a:xfrm>
        </p:spPr>
        <p:txBody>
          <a:bodyPr/>
          <a:lstStyle/>
          <a:p>
            <a:r>
              <a:rPr lang="en-GB" dirty="0" smtClean="0"/>
              <a:t>The NAME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13" y="12045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Run on STFC JASMIN computer</a:t>
            </a:r>
          </a:p>
          <a:p>
            <a:r>
              <a:rPr lang="en-GB" dirty="0" smtClean="0"/>
              <a:t>Output is air particle concentration at Latitude and longitude</a:t>
            </a:r>
          </a:p>
          <a:p>
            <a:r>
              <a:rPr lang="en-GB" dirty="0" smtClean="0"/>
              <a:t>I generally run a 10 day back release of particles from a station to see where the air has travelled in those last 10 days before arriving at the station</a:t>
            </a:r>
          </a:p>
          <a:p>
            <a:r>
              <a:rPr lang="en-GB" dirty="0" smtClean="0"/>
              <a:t>I do this every 3 hours so get a 10 day footprint at 00:00, 03:00,…., 21:00 (8 columns of particle counts per day and they get put in one output file per day)</a:t>
            </a:r>
          </a:p>
          <a:p>
            <a:r>
              <a:rPr lang="en-GB" dirty="0" smtClean="0"/>
              <a:t>This is the standard file that I want to use to pull out the regional influences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603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9" y="0"/>
            <a:ext cx="10515600" cy="1325563"/>
          </a:xfrm>
        </p:spPr>
        <p:txBody>
          <a:bodyPr/>
          <a:lstStyle/>
          <a:p>
            <a:r>
              <a:rPr lang="en-GB" dirty="0" smtClean="0"/>
              <a:t>Regional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From the 3 hourly NAME outputs, I want to see what % of the time the air spends in particular regions</a:t>
            </a:r>
          </a:p>
          <a:p>
            <a:r>
              <a:rPr lang="en-GB" dirty="0" smtClean="0"/>
              <a:t>I define the regions (with shape files or with grids) and then I get it to count how many air particles are in each region and divide that by the total to derive %s</a:t>
            </a:r>
          </a:p>
          <a:p>
            <a:r>
              <a:rPr lang="en-GB" dirty="0" smtClean="0"/>
              <a:t>The grid method is crude and I would prefer to define regions using country boundaries or geographical techniques (GIS)</a:t>
            </a:r>
          </a:p>
          <a:p>
            <a:r>
              <a:rPr lang="en-GB" dirty="0" smtClean="0"/>
              <a:t>I would like a method that could count particles in regions for any region in the world as long as I supply the regional divisions to the code</a:t>
            </a:r>
          </a:p>
          <a:p>
            <a:r>
              <a:rPr lang="en-GB" dirty="0" smtClean="0"/>
              <a:t>I would like this in Python so it is more adaptable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47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Antarctica- with shape files for monthly averaged sea ice extent</a:t>
            </a:r>
            <a:endParaRPr lang="en-GB" dirty="0"/>
          </a:p>
        </p:txBody>
      </p:sp>
      <p:pic>
        <p:nvPicPr>
          <p:cNvPr id="5" name="Picture 56"/>
          <p:cNvPicPr/>
          <p:nvPr/>
        </p:nvPicPr>
        <p:blipFill>
          <a:blip r:embed="rId2"/>
          <a:stretch/>
        </p:blipFill>
        <p:spPr>
          <a:xfrm>
            <a:off x="284672" y="3088258"/>
            <a:ext cx="6805323" cy="3769742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4062" y="1222046"/>
            <a:ext cx="10440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Shape files for monthly averaged sea ice extent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Shape files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 Antarctic continent (the plateau)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winter sea ice and ice shelves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South Africa and South America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everything else is open Ocean</a:t>
            </a:r>
            <a:endParaRPr lang="en-GB" dirty="0"/>
          </a:p>
        </p:txBody>
      </p:sp>
      <p:pic>
        <p:nvPicPr>
          <p:cNvPr id="7" name="Picture 58"/>
          <p:cNvPicPr/>
          <p:nvPr/>
        </p:nvPicPr>
        <p:blipFill rotWithShape="1">
          <a:blip r:embed="rId3"/>
          <a:srcRect l="24703" t="31701" r="18118" b="5354"/>
          <a:stretch/>
        </p:blipFill>
        <p:spPr>
          <a:xfrm>
            <a:off x="7461849" y="3221966"/>
            <a:ext cx="4597879" cy="350232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089995" y="589708"/>
            <a:ext cx="3747826" cy="24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465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2" y="80453"/>
            <a:ext cx="10515600" cy="1325563"/>
          </a:xfrm>
        </p:spPr>
        <p:txBody>
          <a:bodyPr/>
          <a:lstStyle/>
          <a:p>
            <a:r>
              <a:rPr lang="en-GB" dirty="0" smtClean="0"/>
              <a:t>Cape Verde and </a:t>
            </a:r>
            <a:r>
              <a:rPr lang="en-GB" dirty="0" err="1" smtClean="0"/>
              <a:t>Weyboure</a:t>
            </a:r>
            <a:r>
              <a:rPr lang="en-GB" dirty="0" smtClean="0"/>
              <a:t>- code is linked to box numbers or specified grids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45192" y="1802484"/>
            <a:ext cx="6125451" cy="49003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8545" y="1276710"/>
            <a:ext cx="5089613" cy="3783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72242" y="4740215"/>
            <a:ext cx="2823713" cy="21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57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8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My PhD student, </a:t>
            </a:r>
            <a:r>
              <a:rPr lang="en-GB" dirty="0" err="1" smtClean="0"/>
              <a:t>Marios</a:t>
            </a:r>
            <a:r>
              <a:rPr lang="en-GB" dirty="0" smtClean="0"/>
              <a:t> has a regional division with shape files that he constructed in Arc GIS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32405" y="2377716"/>
            <a:ext cx="6241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42978" y="3476445"/>
            <a:ext cx="5178550" cy="33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388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322</Words>
  <Application>Microsoft Macintosh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The NAME model</vt:lpstr>
      <vt:lpstr>Regional analysis</vt:lpstr>
      <vt:lpstr>Antarctica- with shape files for monthly averaged sea ice extent</vt:lpstr>
      <vt:lpstr>Cape Verde and Weyboure- code is linked to box numbers or specified grids</vt:lpstr>
      <vt:lpstr>My PhD student, Marios has a regional division with shape files that he constructed in Arc GIS</vt:lpstr>
    </vt:vector>
  </TitlesOfParts>
  <Company>University of Leicester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Fleming, Zoe (Dr.)</dc:creator>
  <cp:lastModifiedBy>Duncan Law-Green</cp:lastModifiedBy>
  <cp:revision>4</cp:revision>
  <dcterms:created xsi:type="dcterms:W3CDTF">2017-01-24T15:26:17Z</dcterms:created>
  <dcterms:modified xsi:type="dcterms:W3CDTF">2017-01-24T15:28:23Z</dcterms:modified>
</cp:coreProperties>
</file>