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59" r:id="rId4"/>
    <p:sldId id="260" r:id="rId5"/>
    <p:sldId id="267" r:id="rId6"/>
    <p:sldId id="268" r:id="rId7"/>
    <p:sldId id="269" r:id="rId8"/>
    <p:sldId id="261" r:id="rId9"/>
    <p:sldId id="270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>
        <p:scale>
          <a:sx n="66" d="100"/>
          <a:sy n="66" d="100"/>
        </p:scale>
        <p:origin x="77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BFF4-C374-4907-A329-154995BD45C9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FD93B-E578-4CD5-A288-76FF1094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7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탈아론의</a:t>
            </a:r>
            <a:r>
              <a:rPr lang="ko-KR" altLang="en-US" dirty="0" smtClean="0"/>
              <a:t> 발표를 맡게</a:t>
            </a:r>
            <a:r>
              <a:rPr lang="ko-KR" altLang="en-US" baseline="0" dirty="0" smtClean="0"/>
              <a:t> 된 컴퓨터공학과 </a:t>
            </a:r>
            <a:r>
              <a:rPr lang="ko-KR" altLang="en-US" baseline="0" dirty="0" err="1" smtClean="0"/>
              <a:t>장규범입니다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2EB4A-2B9B-4E39-A415-7EC88401EC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2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51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6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2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67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3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서세동점이란 서양이 동양을 지배한다는 뜻이고 서쪽의 세력이 동쪽으로 점점 밀려온다는 뜻입니다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미국에 놀라 반 강제로 문호를 개방한 일본처럼 동아시아에 등장한 유럽 열강은 위협 그 자체 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국가의 존망이 걸렸다는 의미로 또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세기까지의 중국 중심의 세계관이 일순간에 파괴된다는 의미에서 위협적이었습니다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1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9CE7-0CCE-48EE-AA6A-7DD78C0A67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1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유키치에</a:t>
            </a:r>
            <a:r>
              <a:rPr lang="ko-KR" altLang="en-US" dirty="0" smtClean="0"/>
              <a:t> 대해서 알아보고 그 다음 </a:t>
            </a:r>
            <a:r>
              <a:rPr lang="ko-KR" altLang="en-US" dirty="0" err="1" smtClean="0"/>
              <a:t>탈아론에</a:t>
            </a:r>
            <a:r>
              <a:rPr lang="ko-KR" altLang="en-US" dirty="0" smtClean="0"/>
              <a:t> 대해서 </a:t>
            </a:r>
            <a:r>
              <a:rPr lang="ko-KR" altLang="en-US" dirty="0" err="1" smtClean="0"/>
              <a:t>얘기드리겠습니다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9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유키치의</a:t>
            </a:r>
            <a:r>
              <a:rPr lang="ko-KR" altLang="en-US" dirty="0" smtClean="0"/>
              <a:t> 소개를 하고</a:t>
            </a:r>
            <a:r>
              <a:rPr lang="ko-KR" altLang="en-US" baseline="0" dirty="0" smtClean="0"/>
              <a:t> 일본이 전통사회에서 근대사회로 가는 과정을 소개해드리겠습니다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다음 </a:t>
            </a:r>
            <a:r>
              <a:rPr lang="ko-KR" altLang="en-US" baseline="0" dirty="0" err="1" smtClean="0"/>
              <a:t>후쿠자와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유키치의</a:t>
            </a:r>
            <a:r>
              <a:rPr lang="ko-KR" altLang="en-US" baseline="0" dirty="0" smtClean="0"/>
              <a:t> 역할과 평가를 알아보고 </a:t>
            </a:r>
            <a:r>
              <a:rPr lang="ko-KR" altLang="en-US" baseline="0" dirty="0" err="1" smtClean="0"/>
              <a:t>탈아론의</a:t>
            </a:r>
            <a:r>
              <a:rPr lang="ko-KR" altLang="en-US" baseline="0" dirty="0" smtClean="0"/>
              <a:t> 골자에 대해서 </a:t>
            </a:r>
            <a:r>
              <a:rPr lang="ko-KR" altLang="en-US" baseline="0" dirty="0" err="1" smtClean="0"/>
              <a:t>소개해드리도록하겠습니다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유키치는</a:t>
            </a:r>
            <a:r>
              <a:rPr lang="ko-KR" altLang="en-US" dirty="0" smtClean="0"/>
              <a:t> 막부시대 오사카 </a:t>
            </a:r>
            <a:r>
              <a:rPr lang="ko-KR" altLang="en-US" dirty="0" err="1" smtClean="0"/>
              <a:t>나가쓰번의</a:t>
            </a:r>
            <a:r>
              <a:rPr lang="ko-KR" altLang="en-US" dirty="0" smtClean="0"/>
              <a:t> 하급 무사 집안에 태어나 한학을 배우며 자랐습니다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baseline="0" dirty="0" smtClean="0"/>
              <a:t> 1854</a:t>
            </a:r>
            <a:r>
              <a:rPr lang="ko-KR" altLang="en-US" baseline="0" dirty="0" smtClean="0"/>
              <a:t>년에 나가사키의 </a:t>
            </a:r>
            <a:r>
              <a:rPr lang="ko-KR" altLang="en-US" baseline="0" dirty="0" err="1" smtClean="0"/>
              <a:t>데지마에</a:t>
            </a:r>
            <a:r>
              <a:rPr lang="ko-KR" altLang="en-US" baseline="0" dirty="0" smtClean="0"/>
              <a:t> 가서 네덜란드 상인들로 부터 서양 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상업 의술 등 서양 학문을 배우고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년 뒤에는 스스로 에도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지금의 도쿄에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설립합니다</a:t>
            </a:r>
            <a:r>
              <a:rPr lang="en-US" altLang="ko-KR" baseline="0" dirty="0" smtClean="0"/>
              <a:t>. 1860</a:t>
            </a:r>
            <a:r>
              <a:rPr lang="ko-KR" altLang="en-US" baseline="0" dirty="0" smtClean="0"/>
              <a:t>년대 막부 </a:t>
            </a:r>
            <a:r>
              <a:rPr lang="ko-KR" altLang="en-US" baseline="0" dirty="0" err="1" smtClean="0"/>
              <a:t>견외</a:t>
            </a:r>
            <a:r>
              <a:rPr lang="ko-KR" altLang="en-US" baseline="0" dirty="0" smtClean="0"/>
              <a:t> 사절로 미국과 유럽을 순방하고 돌아온 뒤로부터 견문록을 내어 일본이 역사의 불가피한 대세인 문명 동진의 추세에 따라 서양문물을 받아들여 독립 문명국의 길로 나서야 한다고 주장했습니다</a:t>
            </a:r>
            <a:r>
              <a:rPr lang="en-US" altLang="ko-KR" baseline="0" dirty="0" smtClean="0"/>
              <a:t>. 1868</a:t>
            </a:r>
            <a:r>
              <a:rPr lang="ko-KR" altLang="en-US" baseline="0" dirty="0" smtClean="0"/>
              <a:t>년 메이지 유신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근대화 개혁이 시작되자 그가 설립한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게이오기주쿠로</a:t>
            </a:r>
            <a:r>
              <a:rPr lang="ko-KR" altLang="en-US" baseline="0" dirty="0" smtClean="0"/>
              <a:t> 개편하였습니다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5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유키치는</a:t>
            </a:r>
            <a:r>
              <a:rPr lang="ko-KR" altLang="en-US" dirty="0" smtClean="0"/>
              <a:t> 막부시대 오사카 </a:t>
            </a:r>
            <a:r>
              <a:rPr lang="ko-KR" altLang="en-US" dirty="0" err="1" smtClean="0"/>
              <a:t>나가쓰번의</a:t>
            </a:r>
            <a:r>
              <a:rPr lang="ko-KR" altLang="en-US" dirty="0" smtClean="0"/>
              <a:t> 하급 무사 집안에 태어나 한학을 배우며 자랐습니다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baseline="0" dirty="0" smtClean="0"/>
              <a:t> 1854</a:t>
            </a:r>
            <a:r>
              <a:rPr lang="ko-KR" altLang="en-US" baseline="0" dirty="0" smtClean="0"/>
              <a:t>년에 나가사키의 </a:t>
            </a:r>
            <a:r>
              <a:rPr lang="ko-KR" altLang="en-US" baseline="0" dirty="0" err="1" smtClean="0"/>
              <a:t>데지마에</a:t>
            </a:r>
            <a:r>
              <a:rPr lang="ko-KR" altLang="en-US" baseline="0" dirty="0" smtClean="0"/>
              <a:t> 가서 네덜란드 상인들로 부터 서양 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상업 의술 등 서양 학문을 배우고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년 뒤에는 스스로 에도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지금의 도쿄에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설립합니다</a:t>
            </a:r>
            <a:r>
              <a:rPr lang="en-US" altLang="ko-KR" baseline="0" dirty="0" smtClean="0"/>
              <a:t>. 1860</a:t>
            </a:r>
            <a:r>
              <a:rPr lang="ko-KR" altLang="en-US" baseline="0" dirty="0" smtClean="0"/>
              <a:t>년대 막부 </a:t>
            </a:r>
            <a:r>
              <a:rPr lang="ko-KR" altLang="en-US" baseline="0" dirty="0" err="1" smtClean="0"/>
              <a:t>견외</a:t>
            </a:r>
            <a:r>
              <a:rPr lang="ko-KR" altLang="en-US" baseline="0" dirty="0" smtClean="0"/>
              <a:t> 사절로 미국과 유럽을 순방하고 돌아온 뒤로부터 견문록을 내어 일본이 역사의 불가피한 대세인 문명 동진의 추세에 따라 서양문물을 받아들여 독립 문명국의 길로 나서야 한다고 주장했습니다</a:t>
            </a:r>
            <a:r>
              <a:rPr lang="en-US" altLang="ko-KR" baseline="0" dirty="0" smtClean="0"/>
              <a:t>. 1868</a:t>
            </a:r>
            <a:r>
              <a:rPr lang="ko-KR" altLang="en-US" baseline="0" dirty="0" smtClean="0"/>
              <a:t>년 메이지 유신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근대화 개혁이 시작되자 그가 설립한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게이오기주쿠로</a:t>
            </a:r>
            <a:r>
              <a:rPr lang="ko-KR" altLang="en-US" baseline="0" dirty="0" smtClean="0"/>
              <a:t> 개편하였습니다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유키치는</a:t>
            </a:r>
            <a:r>
              <a:rPr lang="ko-KR" altLang="en-US" dirty="0" smtClean="0"/>
              <a:t> 막부시대 오사카 </a:t>
            </a:r>
            <a:r>
              <a:rPr lang="ko-KR" altLang="en-US" dirty="0" err="1" smtClean="0"/>
              <a:t>나가쓰번의</a:t>
            </a:r>
            <a:r>
              <a:rPr lang="ko-KR" altLang="en-US" dirty="0" smtClean="0"/>
              <a:t> 하급 무사 집안에 태어나 한학을 배우며 자랐습니다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baseline="0" dirty="0" smtClean="0"/>
              <a:t> 1854</a:t>
            </a:r>
            <a:r>
              <a:rPr lang="ko-KR" altLang="en-US" baseline="0" dirty="0" smtClean="0"/>
              <a:t>년에 나가사키의 </a:t>
            </a:r>
            <a:r>
              <a:rPr lang="ko-KR" altLang="en-US" baseline="0" dirty="0" err="1" smtClean="0"/>
              <a:t>데지마에</a:t>
            </a:r>
            <a:r>
              <a:rPr lang="ko-KR" altLang="en-US" baseline="0" dirty="0" smtClean="0"/>
              <a:t> 가서 네덜란드 상인들로 부터 서양 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상업 의술 등 서양 학문을 배우고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년 뒤에는 스스로 에도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지금의 도쿄에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설립합니다</a:t>
            </a:r>
            <a:r>
              <a:rPr lang="en-US" altLang="ko-KR" baseline="0" dirty="0" smtClean="0"/>
              <a:t>. 1860</a:t>
            </a:r>
            <a:r>
              <a:rPr lang="ko-KR" altLang="en-US" baseline="0" dirty="0" smtClean="0"/>
              <a:t>년대 막부 </a:t>
            </a:r>
            <a:r>
              <a:rPr lang="ko-KR" altLang="en-US" baseline="0" dirty="0" err="1" smtClean="0"/>
              <a:t>견외</a:t>
            </a:r>
            <a:r>
              <a:rPr lang="ko-KR" altLang="en-US" baseline="0" dirty="0" smtClean="0"/>
              <a:t> 사절로 미국과 유럽을 순방하고 돌아온 뒤로부터 견문록을 내어 일본이 역사의 불가피한 대세인 문명 동진의 추세에 따라 서양문물을 받아들여 독립 문명국의 길로 나서야 한다고 주장했습니다</a:t>
            </a:r>
            <a:r>
              <a:rPr lang="en-US" altLang="ko-KR" baseline="0" dirty="0" smtClean="0"/>
              <a:t>. 1868</a:t>
            </a:r>
            <a:r>
              <a:rPr lang="ko-KR" altLang="en-US" baseline="0" dirty="0" smtClean="0"/>
              <a:t>년 메이지 유신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근대화 개혁이 시작되자 그가 설립한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게이오기주쿠로</a:t>
            </a:r>
            <a:r>
              <a:rPr lang="ko-KR" altLang="en-US" baseline="0" dirty="0" smtClean="0"/>
              <a:t> 개편하였습니다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유키치는</a:t>
            </a:r>
            <a:r>
              <a:rPr lang="ko-KR" altLang="en-US" dirty="0" smtClean="0"/>
              <a:t> 막부시대 오사카 </a:t>
            </a:r>
            <a:r>
              <a:rPr lang="ko-KR" altLang="en-US" dirty="0" err="1" smtClean="0"/>
              <a:t>나가쓰번의</a:t>
            </a:r>
            <a:r>
              <a:rPr lang="ko-KR" altLang="en-US" dirty="0" smtClean="0"/>
              <a:t> 하급 무사 집안에 태어나 한학을 배우며 자랐습니다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baseline="0" dirty="0" smtClean="0"/>
              <a:t> 1854</a:t>
            </a:r>
            <a:r>
              <a:rPr lang="ko-KR" altLang="en-US" baseline="0" dirty="0" smtClean="0"/>
              <a:t>년에 나가사키의 </a:t>
            </a:r>
            <a:r>
              <a:rPr lang="ko-KR" altLang="en-US" baseline="0" dirty="0" err="1" smtClean="0"/>
              <a:t>데지마에</a:t>
            </a:r>
            <a:r>
              <a:rPr lang="ko-KR" altLang="en-US" baseline="0" dirty="0" smtClean="0"/>
              <a:t> 가서 네덜란드 상인들로 부터 서양 기술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상업 의술 등 서양 학문을 배우고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년 뒤에는 스스로 에도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지금의 도쿄에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설립합니다</a:t>
            </a:r>
            <a:r>
              <a:rPr lang="en-US" altLang="ko-KR" baseline="0" dirty="0" smtClean="0"/>
              <a:t>. 1860</a:t>
            </a:r>
            <a:r>
              <a:rPr lang="ko-KR" altLang="en-US" baseline="0" dirty="0" smtClean="0"/>
              <a:t>년대 막부 </a:t>
            </a:r>
            <a:r>
              <a:rPr lang="ko-KR" altLang="en-US" baseline="0" dirty="0" err="1" smtClean="0"/>
              <a:t>견외</a:t>
            </a:r>
            <a:r>
              <a:rPr lang="ko-KR" altLang="en-US" baseline="0" dirty="0" smtClean="0"/>
              <a:t> 사절로 미국과 유럽을 순방하고 돌아온 뒤로부터 견문록을 내어 일본이 역사의 불가피한 대세인 문명 동진의 추세에 따라 서양문물을 받아들여 독립 문명국의 길로 나서야 한다고 주장했습니다</a:t>
            </a:r>
            <a:r>
              <a:rPr lang="en-US" altLang="ko-KR" baseline="0" dirty="0" smtClean="0"/>
              <a:t>. 1868</a:t>
            </a:r>
            <a:r>
              <a:rPr lang="ko-KR" altLang="en-US" baseline="0" dirty="0" smtClean="0"/>
              <a:t>년 메이지 유신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근대화 개혁이 시작되자 그가 설립한 </a:t>
            </a:r>
            <a:r>
              <a:rPr lang="ko-KR" altLang="en-US" baseline="0" dirty="0" err="1" smtClean="0"/>
              <a:t>난기주쿠를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게이오기주쿠로</a:t>
            </a:r>
            <a:r>
              <a:rPr lang="ko-KR" altLang="en-US" baseline="0" dirty="0" smtClean="0"/>
              <a:t> 개편하였습니다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0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일본의 전통사회에서 근대사회로 가는 과정과 그 과정에서 </a:t>
            </a: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유키치가</a:t>
            </a:r>
            <a:r>
              <a:rPr lang="ko-KR" altLang="en-US" dirty="0" smtClean="0"/>
              <a:t> 어떤 영향을 주고 어떤 역할을 </a:t>
            </a:r>
            <a:r>
              <a:rPr lang="ko-KR" altLang="en-US" dirty="0" err="1" smtClean="0"/>
              <a:t>수행했는지에</a:t>
            </a:r>
            <a:r>
              <a:rPr lang="ko-KR" altLang="en-US" dirty="0" smtClean="0"/>
              <a:t> 대해서 말씀드리겠습니다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전통사회가</a:t>
            </a:r>
            <a:r>
              <a:rPr lang="ko-KR" altLang="en-US" dirty="0" smtClean="0"/>
              <a:t> 근대사회로 이행하는 데에는 큰 혼란과 갈등</a:t>
            </a:r>
            <a:r>
              <a:rPr lang="ko-KR" altLang="en-US" baseline="0" dirty="0" smtClean="0"/>
              <a:t> 그리고 희생이 따릅니다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일본의 근대사회로 가는 과정은 다음과 같습니다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1603</a:t>
            </a:r>
            <a:r>
              <a:rPr lang="ko-KR" altLang="en-US" baseline="0" dirty="0" smtClean="0"/>
              <a:t>년부터 일본을 오랫동안 통치해온 </a:t>
            </a:r>
            <a:r>
              <a:rPr lang="ko-KR" altLang="en-US" baseline="0" dirty="0" err="1" smtClean="0"/>
              <a:t>도쿠가와</a:t>
            </a:r>
            <a:r>
              <a:rPr lang="ko-KR" altLang="en-US" baseline="0" dirty="0" smtClean="0"/>
              <a:t> 가문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쇼군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들의 사무라이 정권 에도바쿠후는 미군 함대 위세에 눌려서 </a:t>
            </a:r>
            <a:r>
              <a:rPr lang="en-US" altLang="ko-KR" baseline="0" dirty="0" smtClean="0"/>
              <a:t>1854</a:t>
            </a:r>
            <a:r>
              <a:rPr lang="ko-KR" altLang="en-US" baseline="0" dirty="0" smtClean="0"/>
              <a:t>년 다른 서방 국가들과도 개항 조약을 맺었습니다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개항이란 항구를 열어 외국과 통상하는 일입니다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개항은 에도시대의 봉건 일본이 근대 일본으로 이행하게 된 결정적 사건입니다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4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일본의 전통사회에서 근대사회로 가는 과정과 그 과정에서 </a:t>
            </a:r>
            <a:r>
              <a:rPr lang="ko-KR" altLang="en-US" dirty="0" err="1" smtClean="0"/>
              <a:t>후쿠자와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유키치가</a:t>
            </a:r>
            <a:r>
              <a:rPr lang="ko-KR" altLang="en-US" dirty="0" smtClean="0"/>
              <a:t> 어떤 영향을 주고 어떤 역할을 </a:t>
            </a:r>
            <a:r>
              <a:rPr lang="ko-KR" altLang="en-US" dirty="0" err="1" smtClean="0"/>
              <a:t>수행했는지에</a:t>
            </a:r>
            <a:r>
              <a:rPr lang="ko-KR" altLang="en-US" dirty="0" smtClean="0"/>
              <a:t> 대해서 말씀드리겠습니다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전통사회가</a:t>
            </a:r>
            <a:r>
              <a:rPr lang="ko-KR" altLang="en-US" dirty="0" smtClean="0"/>
              <a:t> 근대사회로 이행하는 데에는 큰 혼란과 갈등</a:t>
            </a:r>
            <a:r>
              <a:rPr lang="ko-KR" altLang="en-US" baseline="0" dirty="0" smtClean="0"/>
              <a:t> 그리고 희생이 따릅니다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일본의 근대사회로 가는 과정은 다음과 같습니다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1603</a:t>
            </a:r>
            <a:r>
              <a:rPr lang="ko-KR" altLang="en-US" baseline="0" dirty="0" smtClean="0"/>
              <a:t>년부터 일본을 오랫동안 통치해온 </a:t>
            </a:r>
            <a:r>
              <a:rPr lang="ko-KR" altLang="en-US" baseline="0" dirty="0" err="1" smtClean="0"/>
              <a:t>도쿠가와</a:t>
            </a:r>
            <a:r>
              <a:rPr lang="ko-KR" altLang="en-US" baseline="0" dirty="0" smtClean="0"/>
              <a:t> 가문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쇼군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들의 사무라이 정권 에도바쿠후는 미군 함대 위세에 눌려서 </a:t>
            </a:r>
            <a:r>
              <a:rPr lang="en-US" altLang="ko-KR" baseline="0" dirty="0" smtClean="0"/>
              <a:t>1854</a:t>
            </a:r>
            <a:r>
              <a:rPr lang="ko-KR" altLang="en-US" baseline="0" dirty="0" smtClean="0"/>
              <a:t>년 다른 서방 국가들과도 개항 조약을 맺었습니다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개항이란 항구를 열어 외국과 통상하는 일입니다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개항은 에도시대의 봉건 일본이 근대 일본으로 이행하게 된 결정적 사건입니다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56EE-34A7-42D2-A629-FD587EA16C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9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6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1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6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8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D513-DB7F-45F6-944D-6BD74969A9E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D941-D25F-4B85-9004-AEAFBA002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5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1496292"/>
            <a:ext cx="656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 smtClean="0"/>
              <a:t>KakaoTalk</a:t>
            </a:r>
            <a:endParaRPr lang="ko-KR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30389" y="5484322"/>
            <a:ext cx="687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컴퓨터공학과</a:t>
            </a:r>
            <a:r>
              <a:rPr lang="ko-KR" altLang="en-US" sz="2000" b="1" dirty="0" smtClean="0"/>
              <a:t> </a:t>
            </a:r>
            <a:r>
              <a:rPr lang="en-US" altLang="ko-KR" sz="2800" b="1" dirty="0" smtClean="0"/>
              <a:t>2016104158</a:t>
            </a:r>
            <a:r>
              <a:rPr lang="en-US" altLang="ko-KR" sz="2000" b="1" dirty="0" smtClean="0"/>
              <a:t> </a:t>
            </a:r>
            <a:r>
              <a:rPr lang="ko-KR" altLang="en-US" sz="2800" b="1" dirty="0" smtClean="0"/>
              <a:t>장규범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44937" y="2328182"/>
            <a:ext cx="496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자료구조 프로젝트</a:t>
            </a:r>
            <a:r>
              <a:rPr lang="en-US" altLang="ko-KR" sz="2800" b="1" dirty="0" smtClean="0"/>
              <a:t>-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37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50" y="2174465"/>
            <a:ext cx="4191000" cy="4381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0641" y="1564866"/>
            <a:ext cx="25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회원가입 과정</a:t>
            </a:r>
            <a:endParaRPr lang="en-US" altLang="ko-KR" b="1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80" y="2171434"/>
            <a:ext cx="4143521" cy="43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641" y="1564866"/>
            <a:ext cx="25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로그인 후 메뉴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76" y="2084347"/>
            <a:ext cx="5603208" cy="41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380200"/>
            <a:ext cx="474547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친구 메뉴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친구 추가 후 목록 보기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07" y="1749531"/>
            <a:ext cx="4428657" cy="50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380200"/>
            <a:ext cx="474547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친구 메뉴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메시지 보내기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94" y="1773255"/>
            <a:ext cx="4657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380200"/>
            <a:ext cx="474547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메뉴</a:t>
            </a:r>
            <a:r>
              <a:rPr lang="en-US" altLang="ko-KR" b="1" dirty="0"/>
              <a:t> </a:t>
            </a:r>
            <a:r>
              <a:rPr lang="ko-KR" altLang="en-US" b="1" dirty="0" smtClean="0"/>
              <a:t>가면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생성됨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61" y="1749531"/>
            <a:ext cx="42100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564866"/>
            <a:ext cx="474547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입장 하면 아까 보낸 메시지 출력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02" y="2279651"/>
            <a:ext cx="4887654" cy="38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257" y="1564866"/>
            <a:ext cx="847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로그아웃 후 김철수로 로그인 하면 친구 추가 되고 </a:t>
            </a:r>
            <a:r>
              <a:rPr lang="ko-KR" altLang="en-US" b="1" dirty="0" err="1" smtClean="0"/>
              <a:t>채팅방이</a:t>
            </a:r>
            <a:r>
              <a:rPr lang="ko-KR" altLang="en-US" b="1" dirty="0" smtClean="0"/>
              <a:t> 생성되게 구현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29" y="2142588"/>
            <a:ext cx="4798383" cy="44309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12" y="2142588"/>
            <a:ext cx="4124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7694" y="563310"/>
            <a:ext cx="700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시연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257" y="1564866"/>
            <a:ext cx="847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로그아웃 후 김철수로 로그인 하면 친구 추가 되고 </a:t>
            </a:r>
            <a:r>
              <a:rPr lang="ko-KR" altLang="en-US" b="1" dirty="0" err="1" smtClean="0"/>
              <a:t>채팅방이</a:t>
            </a:r>
            <a:r>
              <a:rPr lang="ko-KR" altLang="en-US" b="1" dirty="0" smtClean="0"/>
              <a:t> 생성되게 구현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5" y="1938330"/>
            <a:ext cx="4257675" cy="478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627" y="1934197"/>
            <a:ext cx="4307115" cy="47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41322-E981-48A9-9A37-55ABADD91FB3}"/>
              </a:ext>
            </a:extLst>
          </p:cNvPr>
          <p:cNvSpPr txBox="1"/>
          <p:nvPr/>
        </p:nvSpPr>
        <p:spPr>
          <a:xfrm>
            <a:off x="5070812" y="3043590"/>
            <a:ext cx="203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Q &amp; A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4936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015880" y="2348880"/>
            <a:ext cx="0" cy="2376264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93335" y="2641601"/>
            <a:ext cx="37253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 smtClean="0"/>
              <a:t>목차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18668" y="2641601"/>
            <a:ext cx="7164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smtClean="0"/>
              <a:t> </a:t>
            </a:r>
            <a:r>
              <a:rPr lang="ko-KR" altLang="en-US" sz="3600" dirty="0" smtClean="0"/>
              <a:t>설계</a:t>
            </a:r>
            <a:r>
              <a:rPr lang="en-US" altLang="ko-KR" sz="3600" dirty="0" smtClean="0"/>
              <a:t> </a:t>
            </a:r>
            <a:endParaRPr lang="en-US" altLang="ko-KR" sz="3600" dirty="0" smtClean="0"/>
          </a:p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특징</a:t>
            </a:r>
            <a:endParaRPr lang="en-US" altLang="ko-KR" sz="3600" dirty="0" smtClean="0"/>
          </a:p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시연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0593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015880" y="2348880"/>
            <a:ext cx="0" cy="2376264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28718" y="3160701"/>
            <a:ext cx="183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mtClean="0"/>
              <a:t>설계</a:t>
            </a:r>
            <a:endParaRPr lang="ko-KR" alt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65619" y="3160701"/>
            <a:ext cx="5881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어떤 자료구조를 써야할까</a:t>
            </a:r>
            <a:r>
              <a:rPr lang="en-US" altLang="ko-KR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클래스 구조를 어떻게 설계할까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6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6857" y="656884"/>
            <a:ext cx="7271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1.1 </a:t>
            </a:r>
            <a:r>
              <a:rPr lang="ko-KR" altLang="en-US" sz="3200" b="1" dirty="0" smtClean="0"/>
              <a:t>설계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어떤 자료구조를 써야 할까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418820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41411" y="3771913"/>
            <a:ext cx="764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각 </a:t>
            </a:r>
            <a:r>
              <a:rPr lang="ko-KR" altLang="en-US" b="1" dirty="0"/>
              <a:t>노드가 데이터와 포인터를 가지고 한 줄로 연결되어 있는 </a:t>
            </a:r>
            <a:r>
              <a:rPr lang="ko-KR" altLang="en-US" b="1" dirty="0" smtClean="0"/>
              <a:t>방식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14" y="2322125"/>
            <a:ext cx="5632565" cy="1061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8537" y="1779767"/>
            <a:ext cx="508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Sorted Linked List(template class)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41410" y="4462747"/>
            <a:ext cx="103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유저의 친구 목록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목록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서버의 전체 유저 목록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채팅방에서의 메시지 리스트 등에 사용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340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6857" y="656884"/>
            <a:ext cx="7271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1.1 </a:t>
            </a:r>
            <a:r>
              <a:rPr lang="ko-KR" altLang="en-US" sz="3200" b="1" dirty="0" smtClean="0"/>
              <a:t>설계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어떤 자료구조를 써야 할까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418820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8537" y="1779767"/>
            <a:ext cx="508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Queue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58537" y="5390102"/>
            <a:ext cx="10387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</a:t>
            </a:r>
            <a:r>
              <a:rPr lang="en-US" altLang="ko-KR" b="1" dirty="0"/>
              <a:t> </a:t>
            </a:r>
            <a:r>
              <a:rPr lang="ko-KR" altLang="en-US" b="1" dirty="0" smtClean="0"/>
              <a:t>메시지를 보낼 때 로그인 한 유저가 </a:t>
            </a:r>
            <a:r>
              <a:rPr lang="en-US" altLang="ko-KR" b="1" dirty="0" err="1" smtClean="0"/>
              <a:t>messageQ</a:t>
            </a:r>
            <a:r>
              <a:rPr lang="ko-KR" altLang="en-US" b="1" dirty="0" smtClean="0"/>
              <a:t>에 </a:t>
            </a:r>
            <a:r>
              <a:rPr lang="en-US" altLang="ko-KR" b="1" dirty="0" err="1" smtClean="0"/>
              <a:t>Enqueue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해서 저장한 후 보내고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MessageQ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empty</a:t>
            </a:r>
            <a:r>
              <a:rPr lang="ko-KR" altLang="en-US" b="1" dirty="0" smtClean="0"/>
              <a:t>가 아니면 </a:t>
            </a:r>
            <a:r>
              <a:rPr lang="en-US" altLang="ko-KR" b="1" dirty="0" err="1" smtClean="0"/>
              <a:t>messag</a:t>
            </a:r>
            <a:r>
              <a:rPr lang="ko-KR" altLang="en-US" b="1" dirty="0" smtClean="0"/>
              <a:t>를 </a:t>
            </a:r>
            <a:r>
              <a:rPr lang="en-US" altLang="ko-KR" b="1" dirty="0" err="1" smtClean="0"/>
              <a:t>Dequeue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하는 자료구조 큐 사용 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7" y="2364112"/>
            <a:ext cx="4237869" cy="281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53552" y="744629"/>
            <a:ext cx="898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 dirty="0" smtClean="0"/>
              <a:t>1.2 </a:t>
            </a:r>
            <a:r>
              <a:rPr lang="ko-KR" altLang="en-US" sz="3200" b="1" dirty="0" smtClean="0"/>
              <a:t>설계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클래스 구조를 어떻게 설계할까</a:t>
            </a:r>
            <a:r>
              <a:rPr lang="en-US" altLang="ko-KR" sz="3200" b="1" dirty="0" smtClean="0"/>
              <a:t>.</a:t>
            </a:r>
            <a:endParaRPr lang="en-US" altLang="ko-KR" sz="32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418820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0473" y="1719766"/>
            <a:ext cx="103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필요한 자료구조 클래스 생성</a:t>
            </a:r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58402" y="2257851"/>
            <a:ext cx="1702432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QueueType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2563503" y="2257851"/>
            <a:ext cx="2073025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LinkedListType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740002" y="2182726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2680" y="1626138"/>
            <a:ext cx="41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</a:t>
            </a:r>
            <a:r>
              <a:rPr lang="ko-KR" altLang="en-US" b="1" dirty="0" err="1" smtClean="0"/>
              <a:t>카카오톡을</a:t>
            </a:r>
            <a:r>
              <a:rPr lang="ko-KR" altLang="en-US" b="1" dirty="0" smtClean="0"/>
              <a:t> 실행하는 클래스 생성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30472" y="3429000"/>
            <a:ext cx="74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</a:t>
            </a:r>
            <a:r>
              <a:rPr lang="ko-KR" altLang="en-US" b="1" dirty="0" err="1" smtClean="0"/>
              <a:t>카카오톡을</a:t>
            </a:r>
            <a:r>
              <a:rPr lang="ko-KR" altLang="en-US" b="1" dirty="0" smtClean="0"/>
              <a:t> 이용하는 모든 유저들의 정보를 저장하는 클래스 생성</a:t>
            </a:r>
            <a:endParaRPr lang="en-US" altLang="ko-KR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58402" y="4091355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0470" y="5138234"/>
            <a:ext cx="74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</a:t>
            </a:r>
            <a:r>
              <a:rPr lang="ko-KR" altLang="en-US" b="1" dirty="0" err="1" smtClean="0"/>
              <a:t>채팅방과</a:t>
            </a:r>
            <a:r>
              <a:rPr lang="ko-KR" altLang="en-US" b="1" dirty="0" smtClean="0"/>
              <a:t> 친구들 관리하는 클래스 생성</a:t>
            </a:r>
            <a:endParaRPr lang="en-US" altLang="ko-KR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558402" y="5754486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1139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53552" y="744629"/>
            <a:ext cx="898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 dirty="0" smtClean="0"/>
              <a:t>1.2 </a:t>
            </a:r>
            <a:r>
              <a:rPr lang="ko-KR" altLang="en-US" sz="3200" b="1" dirty="0" smtClean="0"/>
              <a:t>설계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클래스 구조를 어떻게 설계할까</a:t>
            </a:r>
            <a:r>
              <a:rPr lang="en-US" altLang="ko-KR" sz="3200" b="1" dirty="0" smtClean="0"/>
              <a:t>.</a:t>
            </a:r>
            <a:endParaRPr lang="en-US" altLang="ko-KR" sz="32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418820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2039" y="1790955"/>
            <a:ext cx="103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</a:t>
            </a:r>
            <a:r>
              <a:rPr lang="ko-KR" altLang="en-US" b="1" dirty="0"/>
              <a:t>회원 정보를 정하는 </a:t>
            </a:r>
            <a:r>
              <a:rPr lang="ko-KR" altLang="en-US" b="1" dirty="0" smtClean="0"/>
              <a:t>클래스 생성</a:t>
            </a:r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89001" y="2387616"/>
            <a:ext cx="1702432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Member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639081" y="2348428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Message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59" y="1791840"/>
            <a:ext cx="52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</a:t>
            </a:r>
            <a:r>
              <a:rPr lang="ko-KR" altLang="en-US" b="1" dirty="0"/>
              <a:t>카카오톡에서 메시지를 관리하는 </a:t>
            </a:r>
            <a:r>
              <a:rPr lang="ko-KR" altLang="en-US" b="1" dirty="0" smtClean="0"/>
              <a:t>클래스 생성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22039" y="4053114"/>
            <a:ext cx="74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만드는 클래스 생성</a:t>
            </a:r>
            <a:endParaRPr lang="en-US" altLang="ko-KR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749969" y="4715469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ChatRoom</a:t>
            </a:r>
            <a:endParaRPr lang="en-US" altLang="ko-KR" sz="2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992425" y="4705836"/>
            <a:ext cx="2646655" cy="7731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PersonalChatRoom</a:t>
            </a:r>
            <a:endParaRPr lang="en-US" altLang="ko-KR" sz="2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42752" y="4705836"/>
            <a:ext cx="2590048" cy="7731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GroupChatRoom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189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5520" y="11663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0344" y="55415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특징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클래스 간 관계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95979" y="4352061"/>
            <a:ext cx="1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상속</a:t>
            </a:r>
            <a:endParaRPr lang="en-US" altLang="ko-KR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279079" y="1792272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Server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79079" y="3451604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Client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79079" y="5110574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Application</a:t>
            </a:r>
          </a:p>
        </p:txBody>
      </p:sp>
      <p:sp>
        <p:nvSpPr>
          <p:cNvPr id="33" name="아래쪽 화살표 32"/>
          <p:cNvSpPr/>
          <p:nvPr/>
        </p:nvSpPr>
        <p:spPr>
          <a:xfrm>
            <a:off x="1767279" y="4331363"/>
            <a:ext cx="1028700" cy="662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1744886" y="2672031"/>
            <a:ext cx="1028700" cy="662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42149" y="2692729"/>
            <a:ext cx="1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상속</a:t>
            </a:r>
            <a:endParaRPr lang="en-US" altLang="ko-KR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7020504" y="2279857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ChatRoom</a:t>
            </a:r>
            <a:endParaRPr lang="en-US" altLang="ko-KR" sz="2000" b="1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5151478" y="3947265"/>
            <a:ext cx="2612970" cy="8095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PersonalChatRoom</a:t>
            </a:r>
            <a:endParaRPr lang="en-US" altLang="ko-KR" sz="2000" b="1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8488896" y="3947265"/>
            <a:ext cx="2612970" cy="8095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GroupChatRoom</a:t>
            </a:r>
            <a:endParaRPr lang="en-US" altLang="ko-KR" sz="2000" b="1" dirty="0" smtClean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360572" y="1725900"/>
            <a:ext cx="0" cy="4274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0" idx="2"/>
            <a:endCxn id="41" idx="0"/>
          </p:cNvCxnSpPr>
          <p:nvPr/>
        </p:nvCxnSpPr>
        <p:spPr>
          <a:xfrm rot="5400000">
            <a:off x="6788549" y="2712759"/>
            <a:ext cx="903920" cy="1565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0" idx="2"/>
            <a:endCxn id="42" idx="0"/>
          </p:cNvCxnSpPr>
          <p:nvPr/>
        </p:nvCxnSpPr>
        <p:spPr>
          <a:xfrm rot="16200000" flipH="1">
            <a:off x="8457258" y="2609142"/>
            <a:ext cx="903920" cy="1772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81662" y="3089692"/>
            <a:ext cx="1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상속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492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5520" y="11663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1356475"/>
            <a:ext cx="8280920" cy="0"/>
          </a:xfrm>
          <a:prstGeom prst="line">
            <a:avLst/>
          </a:prstGeom>
          <a:ln w="38100" cap="rnd" cmpd="sng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0344" y="55415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특징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프로그램 실행 시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7" name="직사각형 26"/>
          <p:cNvSpPr/>
          <p:nvPr/>
        </p:nvSpPr>
        <p:spPr>
          <a:xfrm>
            <a:off x="5444641" y="1949765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Server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44641" y="3325812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Client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525895" y="2769031"/>
            <a:ext cx="2005101" cy="763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Application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260114" y="5134156"/>
            <a:ext cx="1989625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ChatRoom</a:t>
            </a:r>
            <a:endParaRPr lang="en-US" altLang="ko-KR" sz="20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744760" y="5134156"/>
            <a:ext cx="1702432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Member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744072" y="5134156"/>
            <a:ext cx="2005101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Message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6406" y="5134156"/>
            <a:ext cx="1702432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QueueType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281507" y="5134156"/>
            <a:ext cx="2073025" cy="7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LinkedListType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6406" y="1730334"/>
            <a:ext cx="123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실행</a:t>
            </a:r>
            <a:endParaRPr lang="en-US" altLang="ko-KR" b="1" dirty="0" smtClean="0"/>
          </a:p>
        </p:txBody>
      </p:sp>
      <p:sp>
        <p:nvSpPr>
          <p:cNvPr id="25" name="오른쪽 화살표 24"/>
          <p:cNvSpPr/>
          <p:nvPr/>
        </p:nvSpPr>
        <p:spPr>
          <a:xfrm>
            <a:off x="3931740" y="2669007"/>
            <a:ext cx="927490" cy="6915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55731" y="3750051"/>
            <a:ext cx="25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</a:t>
            </a:r>
            <a:r>
              <a:rPr lang="ko-KR" altLang="en-US" b="1" dirty="0" smtClean="0"/>
              <a:t>실행 메뉴 출력</a:t>
            </a:r>
            <a:endParaRPr lang="en-US" altLang="ko-KR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389031" y="4234330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</a:t>
            </a:r>
            <a:r>
              <a:rPr lang="ko-KR" altLang="en-US" b="1" dirty="0" err="1" smtClean="0"/>
              <a:t>채팅방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친구 관리</a:t>
            </a:r>
            <a:endParaRPr lang="en-US" altLang="ko-KR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357123" y="2820142"/>
            <a:ext cx="438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회원 가입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메시지 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만들기</a:t>
            </a:r>
            <a:endParaRPr lang="en-US" altLang="ko-KR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82409" y="5999354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회원 정보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744072" y="5962435"/>
            <a:ext cx="27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메시지 생성</a:t>
            </a:r>
            <a:endParaRPr lang="en-US" altLang="ko-KR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131672" y="5962435"/>
            <a:ext cx="306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●  개인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그룹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생성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3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1240</Words>
  <Application>Microsoft Office PowerPoint</Application>
  <PresentationFormat>와이드스크린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장규범</dc:creator>
  <cp:lastModifiedBy>장규범</cp:lastModifiedBy>
  <cp:revision>17</cp:revision>
  <dcterms:created xsi:type="dcterms:W3CDTF">2017-11-02T01:06:09Z</dcterms:created>
  <dcterms:modified xsi:type="dcterms:W3CDTF">2017-11-02T03:09:03Z</dcterms:modified>
</cp:coreProperties>
</file>