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5" r:id="rId6"/>
    <p:sldId id="258" r:id="rId7"/>
    <p:sldId id="260" r:id="rId8"/>
    <p:sldId id="25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11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9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8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61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80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63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5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2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22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446F-644D-4C85-8779-1471ED3C27E3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5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48230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 smtClean="0"/>
              <a:t>Konverter für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XML -&gt; CSV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Die</a:t>
            </a:r>
            <a:r>
              <a:rPr lang="de-DE" sz="4800" dirty="0" smtClean="0"/>
              <a:t> Logik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7200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200" dirty="0" err="1"/>
              <a:t>Step</a:t>
            </a:r>
            <a:r>
              <a:rPr lang="de-DE" sz="7200" dirty="0"/>
              <a:t> </a:t>
            </a:r>
            <a:r>
              <a:rPr lang="de-DE" sz="7200" dirty="0" smtClean="0"/>
              <a:t>3. </a:t>
            </a:r>
            <a:r>
              <a:rPr lang="de-DE" sz="7200" dirty="0" err="1"/>
              <a:t>Planzen</a:t>
            </a:r>
            <a:r>
              <a:rPr lang="de-DE" sz="7200" dirty="0"/>
              <a:t> </a:t>
            </a:r>
            <a:r>
              <a:rPr lang="de-DE" sz="7200" dirty="0" smtClean="0"/>
              <a:t>den </a:t>
            </a:r>
            <a:r>
              <a:rPr lang="de-DE" sz="7200" dirty="0"/>
              <a:t>XML </a:t>
            </a:r>
            <a:r>
              <a:rPr lang="de-DE" sz="7200" dirty="0" err="1"/>
              <a:t>Node</a:t>
            </a:r>
            <a:r>
              <a:rPr lang="de-DE" sz="7200" dirty="0"/>
              <a:t> </a:t>
            </a:r>
            <a:r>
              <a:rPr lang="de-DE" sz="7200" dirty="0" smtClean="0"/>
              <a:t>Baum</a:t>
            </a:r>
          </a:p>
          <a:p>
            <a:pPr algn="l"/>
            <a:r>
              <a:rPr lang="de-DE" sz="4200" dirty="0" smtClean="0"/>
              <a:t>	3.2 </a:t>
            </a:r>
            <a:r>
              <a:rPr lang="de-DE" sz="4200" dirty="0">
                <a:solidFill>
                  <a:srgbClr val="FF0000"/>
                </a:solidFill>
              </a:rPr>
              <a:t>Ausfüllen</a:t>
            </a:r>
            <a:r>
              <a:rPr lang="de-DE" sz="4200" dirty="0"/>
              <a:t> </a:t>
            </a:r>
            <a:r>
              <a:rPr lang="de-DE" sz="4200" dirty="0">
                <a:solidFill>
                  <a:srgbClr val="FF0000"/>
                </a:solidFill>
              </a:rPr>
              <a:t>der Information des </a:t>
            </a:r>
            <a:r>
              <a:rPr lang="de-DE" sz="4200" dirty="0" smtClean="0">
                <a:solidFill>
                  <a:srgbClr val="FF0000"/>
                </a:solidFill>
              </a:rPr>
              <a:t>Nodes</a:t>
            </a:r>
            <a:endParaRPr lang="de-DE" sz="4200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91067" y="1563380"/>
            <a:ext cx="11209865" cy="3381154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/>
              <a:t>	&lt;Inhalt der </a:t>
            </a:r>
            <a:r>
              <a:rPr lang="de-DE" sz="3600" dirty="0" err="1" smtClean="0">
                <a:solidFill>
                  <a:schemeClr val="accent2"/>
                </a:solidFill>
              </a:rPr>
              <a:t>InfoOfNode</a:t>
            </a:r>
            <a:r>
              <a:rPr lang="de-DE" sz="3600" dirty="0" smtClean="0"/>
              <a:t> </a:t>
            </a:r>
            <a:r>
              <a:rPr lang="de-DE" sz="3600" dirty="0" err="1" smtClean="0"/>
              <a:t>Klass</a:t>
            </a:r>
            <a:r>
              <a:rPr lang="de-DE" sz="3600" dirty="0" smtClean="0"/>
              <a:t>&gt;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/>
              <a:t>	</a:t>
            </a:r>
            <a:r>
              <a:rPr lang="de-DE" sz="2200" dirty="0"/>
              <a:t>- 4 </a:t>
            </a:r>
            <a:r>
              <a:rPr lang="de-DE" sz="2200" dirty="0">
                <a:solidFill>
                  <a:schemeClr val="accent2"/>
                </a:solidFill>
              </a:rPr>
              <a:t>Index</a:t>
            </a:r>
            <a:r>
              <a:rPr lang="de-DE" sz="2200" dirty="0"/>
              <a:t> von Vor- und Hinter des Anfang und Ende Klammer</a:t>
            </a:r>
            <a:br>
              <a:rPr lang="de-DE" sz="2200" dirty="0"/>
            </a:br>
            <a:r>
              <a:rPr lang="de-DE" sz="2200" dirty="0"/>
              <a:t>	- </a:t>
            </a:r>
            <a:r>
              <a:rPr lang="de-DE" sz="2200" dirty="0">
                <a:solidFill>
                  <a:schemeClr val="accent2"/>
                </a:solidFill>
              </a:rPr>
              <a:t>Titel</a:t>
            </a:r>
            <a:r>
              <a:rPr lang="de-DE" sz="2200" dirty="0"/>
              <a:t> des Nodes</a:t>
            </a:r>
            <a:br>
              <a:rPr lang="de-DE" sz="2200" dirty="0"/>
            </a:br>
            <a:r>
              <a:rPr lang="de-DE" sz="2200" dirty="0"/>
              <a:t>	- </a:t>
            </a:r>
            <a:r>
              <a:rPr lang="de-DE" sz="2200" dirty="0" err="1"/>
              <a:t>element</a:t>
            </a:r>
            <a:r>
              <a:rPr lang="de-DE" sz="2200" dirty="0"/>
              <a:t> des Nodes</a:t>
            </a:r>
            <a:br>
              <a:rPr lang="de-DE" sz="2200" dirty="0"/>
            </a:br>
            <a:r>
              <a:rPr lang="de-DE" sz="2200" dirty="0"/>
              <a:t>	- </a:t>
            </a:r>
            <a:r>
              <a:rPr lang="de-DE" sz="2200" dirty="0">
                <a:solidFill>
                  <a:srgbClr val="FF0000"/>
                </a:solidFill>
              </a:rPr>
              <a:t>Anzahl der </a:t>
            </a:r>
            <a:r>
              <a:rPr lang="de-DE" sz="2200" dirty="0" err="1" smtClean="0">
                <a:solidFill>
                  <a:srgbClr val="FF0000"/>
                </a:solidFill>
              </a:rPr>
              <a:t>KinderNodes</a:t>
            </a:r>
            <a:r>
              <a:rPr lang="de-DE" sz="4800" dirty="0" smtClean="0"/>
              <a:t/>
            </a:r>
            <a:br>
              <a:rPr lang="de-DE" sz="4800" dirty="0" smtClean="0"/>
            </a:br>
            <a:r>
              <a:rPr lang="de-DE" sz="4800" dirty="0"/>
              <a:t>	</a:t>
            </a:r>
            <a:r>
              <a:rPr lang="de-DE" sz="4800" dirty="0" smtClean="0"/>
              <a:t>	</a:t>
            </a:r>
            <a:r>
              <a:rPr lang="de-DE" sz="2000" dirty="0" smtClean="0"/>
              <a:t>** </a:t>
            </a:r>
            <a:r>
              <a:rPr lang="de-DE" sz="2000" dirty="0"/>
              <a:t>Eltern weiß nur der Anzahl der Kinder.</a:t>
            </a:r>
            <a:br>
              <a:rPr lang="de-DE" sz="2000" dirty="0"/>
            </a:br>
            <a:r>
              <a:rPr lang="de-DE" sz="2000" dirty="0"/>
              <a:t>		** Eltern weiß gar nicht über Onkelkinder.</a:t>
            </a:r>
            <a:br>
              <a:rPr lang="de-DE" sz="2000" dirty="0"/>
            </a:br>
            <a:r>
              <a:rPr lang="de-DE" sz="2000" dirty="0"/>
              <a:t>		** Kinder weiß nur der Eltern aber die </a:t>
            </a:r>
            <a:r>
              <a:rPr lang="de-DE" sz="2000" dirty="0" err="1"/>
              <a:t>Geschwester</a:t>
            </a:r>
            <a:r>
              <a:rPr lang="de-DE" sz="2000" dirty="0"/>
              <a:t> nicht. </a:t>
            </a:r>
            <a:endParaRPr lang="de-DE" sz="48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91066" y="4950048"/>
            <a:ext cx="11209865" cy="173861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/>
              <a:t>NodeBaumPlazen</a:t>
            </a:r>
            <a:r>
              <a:rPr lang="de-DE" sz="3000" dirty="0"/>
              <a:t>(</a:t>
            </a:r>
            <a:r>
              <a:rPr lang="de-DE" sz="3000" dirty="0" err="1"/>
              <a:t>GelesendeStringXML</a:t>
            </a:r>
            <a:r>
              <a:rPr lang="de-DE" sz="3000" dirty="0"/>
              <a:t>)</a:t>
            </a:r>
            <a:br>
              <a:rPr lang="de-DE" sz="3000" dirty="0"/>
            </a:br>
            <a:r>
              <a:rPr lang="de-DE" sz="3000" dirty="0"/>
              <a:t>      {…</a:t>
            </a:r>
            <a:br>
              <a:rPr lang="de-DE" sz="3000" dirty="0"/>
            </a:br>
            <a:r>
              <a:rPr lang="de-DE" sz="3000" dirty="0"/>
              <a:t>         TheNode.info = </a:t>
            </a:r>
            <a:r>
              <a:rPr lang="de-DE" sz="3000" dirty="0" err="1">
                <a:solidFill>
                  <a:schemeClr val="accent2"/>
                </a:solidFill>
              </a:rPr>
              <a:t>AusfuellenAllInfoOfNode</a:t>
            </a:r>
            <a:r>
              <a:rPr lang="de-DE" sz="3000" dirty="0"/>
              <a:t>(</a:t>
            </a:r>
            <a:r>
              <a:rPr lang="de-DE" sz="3000" dirty="0" err="1"/>
              <a:t>gelesendeneXMLstr</a:t>
            </a:r>
            <a:r>
              <a:rPr lang="de-DE" sz="3000" dirty="0"/>
              <a:t>);</a:t>
            </a:r>
            <a:br>
              <a:rPr lang="de-DE" sz="3000" dirty="0"/>
            </a:br>
            <a:r>
              <a:rPr lang="de-DE" sz="3000" dirty="0"/>
              <a:t>   …}</a:t>
            </a:r>
          </a:p>
        </p:txBody>
      </p:sp>
    </p:spTree>
    <p:extLst>
      <p:ext uri="{BB962C8B-B14F-4D97-AF65-F5344CB8AC3E}">
        <p14:creationId xmlns:p14="http://schemas.microsoft.com/office/powerpoint/2010/main" val="33509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23297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200" dirty="0" err="1"/>
              <a:t>Step</a:t>
            </a:r>
            <a:r>
              <a:rPr lang="de-DE" sz="7200" dirty="0"/>
              <a:t> </a:t>
            </a:r>
            <a:r>
              <a:rPr lang="de-DE" sz="7200" dirty="0" smtClean="0"/>
              <a:t>3. </a:t>
            </a:r>
            <a:r>
              <a:rPr lang="de-DE" sz="7200" dirty="0" err="1"/>
              <a:t>Planzen</a:t>
            </a:r>
            <a:r>
              <a:rPr lang="de-DE" sz="7200" dirty="0"/>
              <a:t> </a:t>
            </a:r>
            <a:r>
              <a:rPr lang="de-DE" sz="7200" dirty="0" smtClean="0"/>
              <a:t>den </a:t>
            </a:r>
            <a:r>
              <a:rPr lang="de-DE" sz="7200" dirty="0"/>
              <a:t>XML </a:t>
            </a:r>
            <a:r>
              <a:rPr lang="de-DE" sz="7200" dirty="0" err="1"/>
              <a:t>Node</a:t>
            </a:r>
            <a:r>
              <a:rPr lang="de-DE" sz="7200" dirty="0"/>
              <a:t> </a:t>
            </a:r>
            <a:r>
              <a:rPr lang="de-DE" sz="7200" dirty="0" smtClean="0"/>
              <a:t>Baum</a:t>
            </a:r>
          </a:p>
          <a:p>
            <a:pPr algn="l"/>
            <a:r>
              <a:rPr lang="de-DE" sz="4200" dirty="0" smtClean="0"/>
              <a:t>	3.3 </a:t>
            </a:r>
            <a:r>
              <a:rPr lang="de-DE" sz="4200" dirty="0"/>
              <a:t>Wenn der </a:t>
            </a:r>
            <a:r>
              <a:rPr lang="de-DE" sz="4200" dirty="0" err="1"/>
              <a:t>Node</a:t>
            </a:r>
            <a:r>
              <a:rPr lang="de-DE" sz="4200" dirty="0"/>
              <a:t> </a:t>
            </a:r>
            <a:r>
              <a:rPr lang="de-DE" sz="4200" dirty="0" smtClean="0"/>
              <a:t>Kinder hat…</a:t>
            </a:r>
            <a:endParaRPr lang="de-DE" sz="42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4668" y="2929470"/>
            <a:ext cx="12005732" cy="3835401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>
                <a:solidFill>
                  <a:schemeClr val="accent2"/>
                </a:solidFill>
              </a:rPr>
              <a:t>NodeBaumPlazen</a:t>
            </a:r>
            <a:r>
              <a:rPr lang="de-DE" sz="3000" dirty="0"/>
              <a:t>(</a:t>
            </a:r>
            <a:r>
              <a:rPr lang="de-DE" sz="3000" dirty="0" err="1"/>
              <a:t>GelesendeStringXML</a:t>
            </a:r>
            <a:r>
              <a:rPr lang="de-DE" sz="3000" dirty="0"/>
              <a:t>)</a:t>
            </a:r>
            <a:br>
              <a:rPr lang="de-DE" sz="3000" dirty="0"/>
            </a:br>
            <a:r>
              <a:rPr lang="de-DE" sz="3000" dirty="0" smtClean="0"/>
              <a:t> {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…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</a:t>
            </a:r>
            <a:r>
              <a:rPr lang="de-DE" sz="3000" dirty="0" err="1" smtClean="0"/>
              <a:t>for</a:t>
            </a:r>
            <a:r>
              <a:rPr lang="de-DE" sz="3000" dirty="0" smtClean="0"/>
              <a:t>(</a:t>
            </a:r>
            <a:r>
              <a:rPr lang="de-DE" sz="3000" dirty="0" err="1" smtClean="0"/>
              <a:t>int</a:t>
            </a:r>
            <a:r>
              <a:rPr lang="de-DE" sz="3000" dirty="0" smtClean="0"/>
              <a:t> </a:t>
            </a:r>
            <a:r>
              <a:rPr lang="de-DE" sz="3000" dirty="0"/>
              <a:t>i = 0; i&lt;</a:t>
            </a:r>
            <a:r>
              <a:rPr lang="de-DE" sz="3000" dirty="0" err="1">
                <a:solidFill>
                  <a:srgbClr val="92D050"/>
                </a:solidFill>
              </a:rPr>
              <a:t>der_Anzahl_der_Kinder</a:t>
            </a:r>
            <a:r>
              <a:rPr lang="de-DE" sz="3000" dirty="0"/>
              <a:t>; i++)</a:t>
            </a:r>
            <a:br>
              <a:rPr lang="de-DE" sz="3000" dirty="0"/>
            </a:br>
            <a:r>
              <a:rPr lang="de-DE" sz="3000" dirty="0" smtClean="0"/>
              <a:t>  {</a:t>
            </a:r>
          </a:p>
          <a:p>
            <a:pPr algn="l"/>
            <a:r>
              <a:rPr lang="de-DE" sz="2800" dirty="0" smtClean="0"/>
              <a:t>    </a:t>
            </a:r>
            <a:r>
              <a:rPr lang="de-DE" sz="2800" dirty="0" err="1" smtClean="0"/>
              <a:t>theNode.ChildNodes.Add</a:t>
            </a:r>
            <a:r>
              <a:rPr lang="de-DE" sz="2800" dirty="0" smtClean="0"/>
              <a:t>(</a:t>
            </a:r>
            <a:r>
              <a:rPr lang="de-DE" sz="2800" dirty="0" err="1" smtClean="0">
                <a:solidFill>
                  <a:schemeClr val="accent2"/>
                </a:solidFill>
              </a:rPr>
              <a:t>NodeBaumPlazen</a:t>
            </a:r>
            <a:r>
              <a:rPr lang="de-DE" sz="2800" dirty="0" smtClean="0"/>
              <a:t>(</a:t>
            </a:r>
            <a:r>
              <a:rPr lang="de-DE" sz="2800" dirty="0" err="1" smtClean="0"/>
              <a:t>schneidete_Inhalt_des_Node</a:t>
            </a:r>
            <a:r>
              <a:rPr lang="de-DE" sz="2800" dirty="0"/>
              <a:t>));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}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…</a:t>
            </a:r>
            <a:r>
              <a:rPr lang="de-DE" sz="3000" dirty="0">
                <a:solidFill>
                  <a:srgbClr val="FF0000"/>
                </a:solidFill>
              </a:rPr>
              <a:t/>
            </a:r>
            <a:br>
              <a:rPr lang="de-DE" sz="3000" dirty="0">
                <a:solidFill>
                  <a:srgbClr val="FF0000"/>
                </a:solidFill>
              </a:rPr>
            </a:br>
            <a:r>
              <a:rPr lang="de-DE" sz="3000" dirty="0" smtClean="0"/>
              <a:t> }</a:t>
            </a:r>
            <a:endParaRPr lang="de-DE" sz="30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91067" y="1563380"/>
            <a:ext cx="11209865" cy="1366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smtClean="0"/>
              <a:t>	Falls </a:t>
            </a:r>
            <a:r>
              <a:rPr lang="de-DE" sz="4000" dirty="0"/>
              <a:t>der </a:t>
            </a:r>
            <a:r>
              <a:rPr lang="de-DE" sz="4000" dirty="0" err="1"/>
              <a:t>Node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0000"/>
                </a:solidFill>
              </a:rPr>
              <a:t>mind. einen Kinder </a:t>
            </a:r>
            <a:r>
              <a:rPr lang="de-DE" sz="4000" dirty="0" smtClean="0"/>
              <a:t>hat</a:t>
            </a:r>
            <a:r>
              <a:rPr lang="de-DE" sz="4000" dirty="0"/>
              <a:t>,</a:t>
            </a:r>
            <a:br>
              <a:rPr lang="de-DE" sz="4000" dirty="0"/>
            </a:br>
            <a:r>
              <a:rPr lang="de-DE" sz="4000" dirty="0"/>
              <a:t>	</a:t>
            </a:r>
            <a:r>
              <a:rPr lang="de-DE" sz="4000" dirty="0" smtClean="0"/>
              <a:t>rufen den</a:t>
            </a:r>
            <a:r>
              <a:rPr lang="de-DE" sz="4000" dirty="0" smtClean="0">
                <a:solidFill>
                  <a:srgbClr val="FF0000"/>
                </a:solidFill>
              </a:rPr>
              <a:t> **</a:t>
            </a:r>
            <a:r>
              <a:rPr lang="de-DE" sz="4000" dirty="0" err="1" smtClean="0">
                <a:solidFill>
                  <a:srgbClr val="FF0000"/>
                </a:solidFill>
              </a:rPr>
              <a:t>Reklusive</a:t>
            </a:r>
            <a:r>
              <a:rPr lang="de-DE" sz="4000" dirty="0" smtClean="0">
                <a:solidFill>
                  <a:srgbClr val="FF0000"/>
                </a:solidFill>
              </a:rPr>
              <a:t> </a:t>
            </a:r>
            <a:r>
              <a:rPr lang="de-DE" sz="4000" dirty="0" err="1" smtClean="0">
                <a:solidFill>
                  <a:srgbClr val="FF0000"/>
                </a:solidFill>
              </a:rPr>
              <a:t>Method</a:t>
            </a:r>
            <a:r>
              <a:rPr lang="de-DE" sz="4000" dirty="0" smtClean="0">
                <a:solidFill>
                  <a:srgbClr val="FF0000"/>
                </a:solidFill>
              </a:rPr>
              <a:t> </a:t>
            </a:r>
            <a:r>
              <a:rPr lang="de-DE" sz="4000" dirty="0" smtClean="0"/>
              <a:t>auf!!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5557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6600" dirty="0" err="1"/>
              <a:t>Step</a:t>
            </a:r>
            <a:r>
              <a:rPr lang="de-DE" sz="6600" dirty="0"/>
              <a:t> </a:t>
            </a:r>
            <a:r>
              <a:rPr lang="de-DE" sz="6600" dirty="0" smtClean="0"/>
              <a:t>3. </a:t>
            </a:r>
            <a:r>
              <a:rPr lang="de-DE" sz="6600" dirty="0" err="1"/>
              <a:t>Planzen</a:t>
            </a:r>
            <a:r>
              <a:rPr lang="de-DE" sz="6600" dirty="0"/>
              <a:t> </a:t>
            </a:r>
            <a:r>
              <a:rPr lang="de-DE" sz="6600" dirty="0" smtClean="0"/>
              <a:t>den </a:t>
            </a:r>
            <a:r>
              <a:rPr lang="de-DE" sz="6600" dirty="0"/>
              <a:t>XML </a:t>
            </a:r>
            <a:r>
              <a:rPr lang="de-DE" sz="6600" dirty="0" err="1"/>
              <a:t>Node</a:t>
            </a:r>
            <a:r>
              <a:rPr lang="de-DE" sz="6600" dirty="0"/>
              <a:t> </a:t>
            </a:r>
            <a:r>
              <a:rPr lang="de-DE" sz="6600" dirty="0" smtClean="0"/>
              <a:t>Baum</a:t>
            </a:r>
          </a:p>
          <a:p>
            <a:pPr algn="l"/>
            <a:r>
              <a:rPr lang="de-DE" sz="4200" dirty="0" smtClean="0"/>
              <a:t>	3.4 </a:t>
            </a:r>
            <a:r>
              <a:rPr lang="de-DE" sz="4200" dirty="0">
                <a:solidFill>
                  <a:srgbClr val="FF0000"/>
                </a:solidFill>
              </a:rPr>
              <a:t>Geben</a:t>
            </a:r>
            <a:r>
              <a:rPr lang="de-DE" sz="4200" dirty="0"/>
              <a:t> </a:t>
            </a:r>
            <a:r>
              <a:rPr lang="de-DE" sz="4200" dirty="0" smtClean="0">
                <a:solidFill>
                  <a:srgbClr val="FFC000"/>
                </a:solidFill>
              </a:rPr>
              <a:t>den </a:t>
            </a:r>
            <a:r>
              <a:rPr lang="de-DE" sz="4200" dirty="0" err="1">
                <a:solidFill>
                  <a:srgbClr val="FFC000"/>
                </a:solidFill>
              </a:rPr>
              <a:t>Node</a:t>
            </a:r>
            <a:r>
              <a:rPr lang="de-DE" sz="4200" dirty="0">
                <a:solidFill>
                  <a:srgbClr val="FFC000"/>
                </a:solidFill>
              </a:rPr>
              <a:t> </a:t>
            </a:r>
            <a:r>
              <a:rPr lang="de-DE" sz="4200" dirty="0">
                <a:solidFill>
                  <a:srgbClr val="FF0000"/>
                </a:solidFill>
              </a:rPr>
              <a:t>zurück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3454401"/>
            <a:ext cx="12005732" cy="33104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err="1"/>
              <a:t>Node</a:t>
            </a:r>
            <a:r>
              <a:rPr lang="de-DE" sz="3200" dirty="0"/>
              <a:t> </a:t>
            </a:r>
            <a:r>
              <a:rPr lang="de-DE" sz="3200" dirty="0" err="1"/>
              <a:t>NodeBaumPlazen</a:t>
            </a:r>
            <a:r>
              <a:rPr lang="de-DE" sz="3200" dirty="0"/>
              <a:t>(</a:t>
            </a:r>
            <a:r>
              <a:rPr lang="de-DE" sz="3200" dirty="0" err="1"/>
              <a:t>GelesendeStringXML</a:t>
            </a:r>
            <a:r>
              <a:rPr lang="de-DE" sz="3200" dirty="0"/>
              <a:t>)</a:t>
            </a:r>
            <a:br>
              <a:rPr lang="de-DE" sz="3200" dirty="0"/>
            </a:br>
            <a:r>
              <a:rPr lang="de-DE" sz="3200" dirty="0"/>
              <a:t>      { …</a:t>
            </a:r>
            <a:br>
              <a:rPr lang="de-DE" sz="3200" dirty="0"/>
            </a:br>
            <a:r>
              <a:rPr lang="de-DE" sz="3200" dirty="0"/>
              <a:t>         </a:t>
            </a:r>
            <a:r>
              <a:rPr lang="de-DE" sz="3200" dirty="0" err="1">
                <a:solidFill>
                  <a:srgbClr val="FF0000"/>
                </a:solidFill>
              </a:rPr>
              <a:t>return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TheNode</a:t>
            </a:r>
            <a:r>
              <a:rPr lang="de-DE" sz="3200" dirty="0">
                <a:solidFill>
                  <a:srgbClr val="FF0000"/>
                </a:solidFill>
              </a:rPr>
              <a:t>;</a:t>
            </a:r>
            <a:br>
              <a:rPr lang="de-DE" sz="3200" dirty="0">
                <a:solidFill>
                  <a:srgbClr val="FF0000"/>
                </a:solidFill>
              </a:rPr>
            </a:br>
            <a:r>
              <a:rPr lang="de-DE" sz="3200" dirty="0"/>
              <a:t>      }</a:t>
            </a:r>
            <a:r>
              <a:rPr lang="de-DE" sz="7200" dirty="0"/>
              <a:t/>
            </a:r>
            <a:br>
              <a:rPr lang="de-DE" sz="7200" dirty="0"/>
            </a:br>
            <a:endParaRPr lang="de-DE" sz="4000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14867" y="1698847"/>
            <a:ext cx="11209865" cy="1552354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/>
              <a:t>	</a:t>
            </a:r>
            <a:r>
              <a:rPr lang="de-DE" sz="4000" dirty="0" smtClean="0"/>
              <a:t>Nach diese </a:t>
            </a:r>
            <a:r>
              <a:rPr lang="de-DE" sz="4000" dirty="0" err="1" smtClean="0"/>
              <a:t>Method</a:t>
            </a:r>
            <a:r>
              <a:rPr lang="de-DE" sz="4000" dirty="0" smtClean="0"/>
              <a:t> allen </a:t>
            </a:r>
            <a:r>
              <a:rPr lang="de-DE" sz="4000" dirty="0" err="1" smtClean="0"/>
              <a:t>ChildNode</a:t>
            </a:r>
            <a:r>
              <a:rPr lang="de-DE" sz="4000" dirty="0" smtClean="0"/>
              <a:t> schreiben,</a:t>
            </a:r>
            <a:br>
              <a:rPr lang="de-DE" sz="4000" dirty="0" smtClean="0"/>
            </a:br>
            <a:r>
              <a:rPr lang="de-DE" sz="4000" dirty="0"/>
              <a:t>	</a:t>
            </a:r>
            <a:r>
              <a:rPr lang="de-DE" sz="4000" dirty="0" smtClean="0"/>
              <a:t>gibt </a:t>
            </a:r>
            <a:r>
              <a:rPr lang="de-DE" sz="4000" dirty="0" err="1" smtClean="0"/>
              <a:t>disen</a:t>
            </a:r>
            <a:r>
              <a:rPr lang="de-DE" sz="4000" dirty="0" smtClean="0"/>
              <a:t> </a:t>
            </a:r>
            <a:r>
              <a:rPr lang="de-DE" sz="4000" dirty="0" smtClean="0">
                <a:solidFill>
                  <a:srgbClr val="FFC000"/>
                </a:solidFill>
              </a:rPr>
              <a:t>Rückgabe</a:t>
            </a:r>
            <a:r>
              <a:rPr lang="de-DE" sz="4000" dirty="0" smtClean="0"/>
              <a:t> zurück.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37649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1. </a:t>
            </a:r>
            <a:r>
              <a:rPr lang="de-DE" sz="4400" dirty="0" smtClean="0"/>
              <a:t>Lesen XML </a:t>
            </a:r>
            <a:r>
              <a:rPr lang="de-DE" sz="4400" dirty="0"/>
              <a:t>File</a:t>
            </a:r>
            <a:br>
              <a:rPr lang="de-DE" sz="4400" dirty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2. Schreiben </a:t>
            </a:r>
            <a:r>
              <a:rPr lang="de-DE" sz="4400" dirty="0" err="1"/>
              <a:t>einzel</a:t>
            </a:r>
            <a:r>
              <a:rPr lang="de-DE" sz="4400" dirty="0"/>
              <a:t> </a:t>
            </a:r>
            <a:r>
              <a:rPr lang="de-DE" sz="4400" dirty="0" err="1"/>
              <a:t>string</a:t>
            </a:r>
            <a:r>
              <a:rPr lang="de-DE" sz="4400" dirty="0"/>
              <a:t> </a:t>
            </a:r>
            <a:r>
              <a:rPr lang="de-DE" sz="4400" dirty="0" err="1"/>
              <a:t>Zeil</a:t>
            </a:r>
            <a:r>
              <a:rPr lang="de-DE" sz="4400" dirty="0"/>
              <a:t/>
            </a:r>
            <a:br>
              <a:rPr lang="de-DE" sz="4400" dirty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</a:t>
            </a:r>
            <a:r>
              <a:rPr lang="de-DE" sz="4400" dirty="0" smtClean="0"/>
              <a:t>3</a:t>
            </a:r>
            <a:r>
              <a:rPr lang="de-DE" sz="4400" dirty="0" smtClean="0"/>
              <a:t>. </a:t>
            </a:r>
            <a:r>
              <a:rPr lang="de-DE" sz="4400" dirty="0" err="1" smtClean="0">
                <a:solidFill>
                  <a:srgbClr val="FF0000"/>
                </a:solidFill>
              </a:rPr>
              <a:t>Planzen</a:t>
            </a:r>
            <a:r>
              <a:rPr lang="de-DE" sz="4400" dirty="0" smtClean="0">
                <a:solidFill>
                  <a:srgbClr val="FF0000"/>
                </a:solidFill>
              </a:rPr>
              <a:t> </a:t>
            </a:r>
            <a:r>
              <a:rPr lang="de-DE" sz="4400" dirty="0" smtClean="0">
                <a:solidFill>
                  <a:srgbClr val="FF0000"/>
                </a:solidFill>
              </a:rPr>
              <a:t>den</a:t>
            </a:r>
            <a:r>
              <a:rPr lang="de-DE" sz="4400" dirty="0" smtClean="0">
                <a:solidFill>
                  <a:srgbClr val="FF0000"/>
                </a:solidFill>
              </a:rPr>
              <a:t> </a:t>
            </a:r>
            <a:r>
              <a:rPr lang="de-DE" sz="4400" dirty="0" smtClean="0">
                <a:solidFill>
                  <a:srgbClr val="FF0000"/>
                </a:solidFill>
              </a:rPr>
              <a:t>XML </a:t>
            </a:r>
            <a:r>
              <a:rPr lang="de-DE" sz="4400" dirty="0" err="1" smtClean="0">
                <a:solidFill>
                  <a:srgbClr val="FF0000"/>
                </a:solidFill>
              </a:rPr>
              <a:t>Node</a:t>
            </a:r>
            <a:r>
              <a:rPr lang="de-DE" sz="4400" dirty="0" smtClean="0">
                <a:solidFill>
                  <a:srgbClr val="FF0000"/>
                </a:solidFill>
              </a:rPr>
              <a:t> </a:t>
            </a:r>
            <a:r>
              <a:rPr lang="de-DE" sz="4400" dirty="0" smtClean="0">
                <a:solidFill>
                  <a:srgbClr val="FF0000"/>
                </a:solidFill>
              </a:rPr>
              <a:t>Baum</a:t>
            </a:r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</a:t>
            </a:r>
            <a:r>
              <a:rPr lang="de-DE" sz="4400" dirty="0" smtClean="0"/>
              <a:t>4</a:t>
            </a:r>
            <a:r>
              <a:rPr lang="de-DE" sz="4400" dirty="0" smtClean="0"/>
              <a:t>. </a:t>
            </a:r>
            <a:r>
              <a:rPr lang="de-DE" sz="4400" dirty="0" smtClean="0"/>
              <a:t>Auswählen </a:t>
            </a:r>
            <a:r>
              <a:rPr lang="de-DE" sz="4400" dirty="0" smtClean="0"/>
              <a:t>die </a:t>
            </a:r>
            <a:r>
              <a:rPr lang="de-DE" sz="4400" dirty="0" smtClean="0"/>
              <a:t>Spalte des CSVs</a:t>
            </a:r>
            <a:br>
              <a:rPr lang="de-DE" sz="44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</a:t>
            </a:r>
            <a:r>
              <a:rPr lang="de-DE" sz="4400" dirty="0"/>
              <a:t>5</a:t>
            </a:r>
            <a:r>
              <a:rPr lang="de-DE" sz="4400" dirty="0" smtClean="0"/>
              <a:t>.</a:t>
            </a:r>
            <a:r>
              <a:rPr lang="de-DE" sz="4400" dirty="0" smtClean="0"/>
              <a:t> </a:t>
            </a:r>
            <a:r>
              <a:rPr lang="de-DE" sz="4400" dirty="0" smtClean="0"/>
              <a:t>Schreiben CSV </a:t>
            </a:r>
            <a:r>
              <a:rPr lang="de-DE" sz="4400" dirty="0" smtClean="0"/>
              <a:t>File</a:t>
            </a:r>
            <a:endParaRPr lang="de-DE" sz="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</p:spTree>
    <p:extLst>
      <p:ext uri="{BB962C8B-B14F-4D97-AF65-F5344CB8AC3E}">
        <p14:creationId xmlns:p14="http://schemas.microsoft.com/office/powerpoint/2010/main" val="13485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r>
              <a:rPr lang="de-DE" sz="2400" dirty="0" smtClean="0"/>
              <a:t>Was ist der </a:t>
            </a:r>
            <a:r>
              <a:rPr lang="de-DE" sz="2400" dirty="0" err="1" smtClean="0"/>
              <a:t>Node</a:t>
            </a:r>
            <a:r>
              <a:rPr lang="de-DE" sz="2400" dirty="0" smtClean="0"/>
              <a:t> Baum ?</a:t>
            </a:r>
            <a:r>
              <a:rPr lang="de-DE" sz="2400" dirty="0" smtClean="0"/>
              <a:t>    </a:t>
            </a:r>
            <a:br>
              <a:rPr lang="de-DE" sz="2400" dirty="0" smtClean="0"/>
            </a:br>
            <a:endParaRPr lang="de-DE" sz="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80811"/>
            <a:ext cx="2889250" cy="259399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31" y="3201701"/>
            <a:ext cx="6125602" cy="1752218"/>
          </a:xfrm>
          <a:prstGeom prst="rect">
            <a:avLst/>
          </a:prstGeom>
        </p:spPr>
      </p:pic>
      <p:sp>
        <p:nvSpPr>
          <p:cNvPr id="19" name="Pfeil nach rechts 18"/>
          <p:cNvSpPr/>
          <p:nvPr/>
        </p:nvSpPr>
        <p:spPr>
          <a:xfrm>
            <a:off x="4538133" y="3449715"/>
            <a:ext cx="1295400" cy="1256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0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r>
              <a:rPr lang="de-DE" sz="2400" dirty="0" smtClean="0"/>
              <a:t>Warum muss </a:t>
            </a:r>
            <a:r>
              <a:rPr lang="de-DE" sz="2400" dirty="0" err="1" smtClean="0"/>
              <a:t>mann</a:t>
            </a:r>
            <a:r>
              <a:rPr lang="de-DE" sz="2400" dirty="0" smtClean="0"/>
              <a:t> einen </a:t>
            </a:r>
            <a:r>
              <a:rPr lang="de-DE" sz="2400" dirty="0" err="1" smtClean="0"/>
              <a:t>Node</a:t>
            </a:r>
            <a:r>
              <a:rPr lang="de-DE" sz="2400" dirty="0" smtClean="0"/>
              <a:t> Baum </a:t>
            </a:r>
            <a:r>
              <a:rPr lang="de-DE" sz="2400" dirty="0" err="1" smtClean="0"/>
              <a:t>planzen</a:t>
            </a:r>
            <a:r>
              <a:rPr lang="de-DE" sz="2400" dirty="0" smtClean="0"/>
              <a:t>?</a:t>
            </a:r>
            <a:r>
              <a:rPr lang="de-DE" sz="2400" dirty="0"/>
              <a:t> </a:t>
            </a:r>
            <a:r>
              <a:rPr lang="de-DE" sz="2400" dirty="0" smtClean="0"/>
              <a:t>   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>
                <a:solidFill>
                  <a:srgbClr val="FF0000"/>
                </a:solidFill>
              </a:rPr>
              <a:t>1. Richtungsfreiheit </a:t>
            </a:r>
            <a:r>
              <a:rPr lang="de-DE" sz="2400" dirty="0" smtClean="0"/>
              <a:t>=&gt; Lesen </a:t>
            </a:r>
            <a:r>
              <a:rPr lang="de-DE" sz="2400" dirty="0"/>
              <a:t>der </a:t>
            </a:r>
            <a:r>
              <a:rPr lang="de-DE" sz="2400" dirty="0" smtClean="0"/>
              <a:t>Datei und Schreiben einer </a:t>
            </a:r>
            <a:r>
              <a:rPr lang="de-DE" sz="2400" dirty="0"/>
              <a:t>Datei.</a:t>
            </a:r>
            <a:br>
              <a:rPr lang="de-DE" sz="2400" dirty="0"/>
            </a:br>
            <a:r>
              <a:rPr lang="de-DE" sz="2400" dirty="0" smtClean="0"/>
              <a:t>       </a:t>
            </a:r>
            <a:r>
              <a:rPr lang="de-DE" sz="2400" dirty="0" smtClean="0">
                <a:solidFill>
                  <a:srgbClr val="FF0000"/>
                </a:solidFill>
              </a:rPr>
              <a:t>komplett</a:t>
            </a:r>
            <a:r>
              <a:rPr lang="de-DE" sz="2400" dirty="0" smtClean="0"/>
              <a:t> </a:t>
            </a:r>
            <a:r>
              <a:rPr lang="de-DE" sz="2400" dirty="0" smtClean="0">
                <a:solidFill>
                  <a:srgbClr val="FF0000"/>
                </a:solidFill>
              </a:rPr>
              <a:t>getrennt!!!!!!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4033828"/>
            <a:ext cx="3263878" cy="19009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83" y="3304145"/>
            <a:ext cx="1244600" cy="1244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31" y="5362419"/>
            <a:ext cx="1244600" cy="124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36" y="5024821"/>
            <a:ext cx="1305043" cy="169362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85" y="3187016"/>
            <a:ext cx="1305043" cy="1693623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 rot="1800000">
            <a:off x="3089931" y="4053685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1800000">
            <a:off x="7799618" y="5768185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rot="19800000">
            <a:off x="7759395" y="3930380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9800000">
            <a:off x="3124603" y="5616130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r>
              <a:rPr lang="de-DE" sz="2400" dirty="0" smtClean="0"/>
              <a:t>Warum muss </a:t>
            </a:r>
            <a:r>
              <a:rPr lang="de-DE" sz="2400" dirty="0" err="1" smtClean="0"/>
              <a:t>mann</a:t>
            </a:r>
            <a:r>
              <a:rPr lang="de-DE" sz="2400" dirty="0" smtClean="0"/>
              <a:t> einen </a:t>
            </a:r>
            <a:r>
              <a:rPr lang="de-DE" sz="2400" dirty="0" err="1" smtClean="0"/>
              <a:t>Node</a:t>
            </a:r>
            <a:r>
              <a:rPr lang="de-DE" sz="2400" dirty="0" smtClean="0"/>
              <a:t> Baum </a:t>
            </a:r>
            <a:r>
              <a:rPr lang="de-DE" sz="2400" dirty="0" err="1" smtClean="0"/>
              <a:t>planzen</a:t>
            </a:r>
            <a:r>
              <a:rPr lang="de-DE" sz="2400" dirty="0" smtClean="0"/>
              <a:t>?</a:t>
            </a:r>
            <a:r>
              <a:rPr lang="de-DE" sz="2400" dirty="0"/>
              <a:t> </a:t>
            </a:r>
            <a:r>
              <a:rPr lang="de-DE" sz="2400" dirty="0" smtClean="0"/>
              <a:t>   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>
                <a:solidFill>
                  <a:srgbClr val="FF0000"/>
                </a:solidFill>
              </a:rPr>
              <a:t>2</a:t>
            </a:r>
            <a:r>
              <a:rPr lang="de-DE" sz="2400" dirty="0" smtClean="0">
                <a:solidFill>
                  <a:srgbClr val="FF0000"/>
                </a:solidFill>
              </a:rPr>
              <a:t>. Programm-Erweiterbarkeit</a:t>
            </a:r>
            <a:r>
              <a:rPr lang="de-DE" sz="2400" dirty="0"/>
              <a:t>	</a:t>
            </a:r>
            <a:r>
              <a:rPr lang="de-DE" sz="2400" dirty="0" smtClean="0"/>
              <a:t>=&gt; </a:t>
            </a:r>
            <a:r>
              <a:rPr lang="de-DE" sz="2400" dirty="0" smtClean="0">
                <a:solidFill>
                  <a:srgbClr val="FF0000"/>
                </a:solidFill>
              </a:rPr>
              <a:t>Neue Dateityp</a:t>
            </a:r>
            <a:r>
              <a:rPr lang="de-DE" sz="2400" dirty="0" smtClean="0"/>
              <a:t> </a:t>
            </a:r>
            <a:r>
              <a:rPr lang="de-DE" sz="2400" dirty="0"/>
              <a:t>können </a:t>
            </a:r>
            <a:r>
              <a:rPr lang="de-DE" sz="2400" dirty="0">
                <a:solidFill>
                  <a:srgbClr val="FF0000"/>
                </a:solidFill>
              </a:rPr>
              <a:t>hinzugefügt</a:t>
            </a:r>
            <a:r>
              <a:rPr lang="de-DE" sz="2400" dirty="0"/>
              <a:t> werden</a:t>
            </a:r>
            <a:r>
              <a:rPr lang="de-DE" sz="2400" dirty="0" smtClean="0"/>
              <a:t>*</a:t>
            </a:r>
            <a:br>
              <a:rPr lang="de-DE" sz="2400" dirty="0" smtClean="0"/>
            </a:br>
            <a:r>
              <a:rPr lang="de-DE" sz="2400" dirty="0"/>
              <a:t> </a:t>
            </a:r>
            <a:r>
              <a:rPr lang="de-DE" sz="2400" dirty="0" smtClean="0"/>
              <a:t>                                   (für INPUT, OUTPUT Beide </a:t>
            </a:r>
            <a:r>
              <a:rPr lang="de-DE" sz="2400" dirty="0" err="1" smtClean="0"/>
              <a:t>seite</a:t>
            </a:r>
            <a:r>
              <a:rPr lang="de-DE" sz="2400" dirty="0"/>
              <a:t>)</a:t>
            </a:r>
            <a:endParaRPr lang="de-DE" sz="4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4033828"/>
            <a:ext cx="3263878" cy="19009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4" y="5863679"/>
            <a:ext cx="865745" cy="865745"/>
          </a:xfrm>
          <a:prstGeom prst="rect">
            <a:avLst/>
          </a:prstGeom>
        </p:spPr>
      </p:pic>
      <p:sp>
        <p:nvSpPr>
          <p:cNvPr id="13" name="Pfeil nach rechts 12"/>
          <p:cNvSpPr/>
          <p:nvPr/>
        </p:nvSpPr>
        <p:spPr>
          <a:xfrm>
            <a:off x="7799618" y="4880639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124603" y="4880868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3" y="5786772"/>
            <a:ext cx="777415" cy="100889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18144" y="3626896"/>
            <a:ext cx="21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Etwas Neue Dateityp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003" y="4117630"/>
            <a:ext cx="1274762" cy="13094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409" y="5863679"/>
            <a:ext cx="865745" cy="86574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528" y="5786772"/>
            <a:ext cx="777415" cy="1008892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9589409" y="3626896"/>
            <a:ext cx="21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Etwas Neue Dateityp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268" y="4117630"/>
            <a:ext cx="1274762" cy="13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err="1"/>
              <a:t>Step</a:t>
            </a:r>
            <a:r>
              <a:rPr lang="de-DE" sz="5900" dirty="0"/>
              <a:t> </a:t>
            </a:r>
            <a:r>
              <a:rPr lang="de-DE" sz="5900" dirty="0" smtClean="0"/>
              <a:t>1. </a:t>
            </a:r>
            <a:r>
              <a:rPr lang="de-DE" sz="5900" dirty="0">
                <a:solidFill>
                  <a:schemeClr val="accent4"/>
                </a:solidFill>
              </a:rPr>
              <a:t>Lesen</a:t>
            </a:r>
            <a:r>
              <a:rPr lang="de-DE" sz="5900" dirty="0"/>
              <a:t> XML </a:t>
            </a:r>
            <a:r>
              <a:rPr lang="de-DE" sz="5900" dirty="0" smtClean="0"/>
              <a:t>File</a:t>
            </a:r>
            <a:endParaRPr lang="de-DE" sz="5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43467" y="21052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smtClean="0"/>
              <a:t>Lesen </a:t>
            </a:r>
            <a:r>
              <a:rPr lang="de-DE" sz="4000" dirty="0"/>
              <a:t>XML File</a:t>
            </a:r>
            <a:r>
              <a:rPr lang="de-DE" sz="5400" dirty="0"/>
              <a:t/>
            </a:r>
            <a:br>
              <a:rPr lang="de-DE" sz="5400" dirty="0"/>
            </a:br>
            <a:r>
              <a:rPr lang="de-DE" sz="5400" dirty="0"/>
              <a:t>	</a:t>
            </a:r>
            <a:endParaRPr lang="de-DE" sz="27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93134" y="3776134"/>
            <a:ext cx="12005732" cy="2980265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err="1"/>
              <a:t>public</a:t>
            </a:r>
            <a:r>
              <a:rPr lang="de-DE" sz="3200" dirty="0"/>
              <a:t> </a:t>
            </a:r>
            <a:r>
              <a:rPr lang="de-DE" sz="3200" dirty="0" err="1"/>
              <a:t>string</a:t>
            </a:r>
            <a:r>
              <a:rPr lang="de-DE" sz="3200" dirty="0"/>
              <a:t>[] </a:t>
            </a:r>
            <a:r>
              <a:rPr lang="de-DE" sz="3200" dirty="0" err="1"/>
              <a:t>ReadXML</a:t>
            </a:r>
            <a:r>
              <a:rPr lang="de-DE" sz="3200" dirty="0"/>
              <a:t>(</a:t>
            </a:r>
            <a:r>
              <a:rPr lang="de-DE" sz="3200" dirty="0" err="1"/>
              <a:t>string</a:t>
            </a:r>
            <a:r>
              <a:rPr lang="de-DE" sz="3200" dirty="0"/>
              <a:t> Verzeichnis)</a:t>
            </a:r>
          </a:p>
          <a:p>
            <a:pPr algn="l"/>
            <a:r>
              <a:rPr lang="de-DE" sz="3200" dirty="0"/>
              <a:t>{</a:t>
            </a:r>
          </a:p>
          <a:p>
            <a:pPr algn="l"/>
            <a:r>
              <a:rPr lang="de-DE" sz="3200" dirty="0" smtClean="0"/>
              <a:t>	</a:t>
            </a:r>
            <a:r>
              <a:rPr lang="de-DE" sz="3200" dirty="0" err="1" smtClean="0">
                <a:solidFill>
                  <a:srgbClr val="00B050"/>
                </a:solidFill>
              </a:rPr>
              <a:t>string</a:t>
            </a:r>
            <a:r>
              <a:rPr lang="de-DE" sz="3200" dirty="0">
                <a:solidFill>
                  <a:srgbClr val="00B050"/>
                </a:solidFill>
              </a:rPr>
              <a:t>[] </a:t>
            </a:r>
            <a:r>
              <a:rPr lang="de-DE" sz="3200" dirty="0" err="1"/>
              <a:t>str</a:t>
            </a:r>
            <a:r>
              <a:rPr lang="de-DE" sz="3200" dirty="0"/>
              <a:t> = </a:t>
            </a:r>
            <a:r>
              <a:rPr lang="de-DE" sz="3200" dirty="0" err="1">
                <a:solidFill>
                  <a:srgbClr val="FFC000"/>
                </a:solidFill>
              </a:rPr>
              <a:t>File</a:t>
            </a:r>
            <a:r>
              <a:rPr lang="de-DE" sz="3200" dirty="0" err="1"/>
              <a:t>.</a:t>
            </a:r>
            <a:r>
              <a:rPr lang="de-DE" sz="3200" dirty="0" err="1">
                <a:solidFill>
                  <a:srgbClr val="FF0000"/>
                </a:solidFill>
              </a:rPr>
              <a:t>ReadAllLines</a:t>
            </a:r>
            <a:r>
              <a:rPr lang="de-DE" sz="3200" dirty="0"/>
              <a:t>(Verzeichnis);</a:t>
            </a:r>
          </a:p>
          <a:p>
            <a:pPr algn="l"/>
            <a:r>
              <a:rPr lang="de-DE" sz="3200" dirty="0" smtClean="0"/>
              <a:t>	</a:t>
            </a:r>
            <a:r>
              <a:rPr lang="de-DE" sz="3200" dirty="0" err="1" smtClean="0"/>
              <a:t>return</a:t>
            </a:r>
            <a:r>
              <a:rPr lang="de-DE" sz="3200" dirty="0" smtClean="0"/>
              <a:t> </a:t>
            </a:r>
            <a:r>
              <a:rPr lang="de-DE" sz="3200" dirty="0" err="1"/>
              <a:t>str</a:t>
            </a:r>
            <a:r>
              <a:rPr lang="de-DE" sz="3200" dirty="0"/>
              <a:t>;</a:t>
            </a:r>
          </a:p>
          <a:p>
            <a:pPr algn="l"/>
            <a:r>
              <a:rPr lang="de-DE" sz="3200" dirty="0" smtClean="0"/>
              <a:t>}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8717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3467" y="2105246"/>
            <a:ext cx="11209865" cy="2068821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/>
              <a:t>2.1 </a:t>
            </a:r>
            <a:r>
              <a:rPr lang="de-DE" sz="4000" dirty="0"/>
              <a:t>Schreibt ein Array von Zeichenfolgen in eine einzelne Zeichenfolge um</a:t>
            </a:r>
            <a:r>
              <a:rPr lang="de-DE" sz="4000" dirty="0" smtClean="0"/>
              <a:t>.</a:t>
            </a:r>
            <a:endParaRPr lang="de-DE" sz="48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err="1"/>
              <a:t>Step</a:t>
            </a:r>
            <a:r>
              <a:rPr lang="de-DE" sz="5900" dirty="0"/>
              <a:t> </a:t>
            </a:r>
            <a:r>
              <a:rPr lang="de-DE" sz="5900" dirty="0" smtClean="0"/>
              <a:t>2. </a:t>
            </a:r>
            <a:r>
              <a:rPr lang="de-DE" sz="5900" dirty="0">
                <a:solidFill>
                  <a:schemeClr val="accent4"/>
                </a:solidFill>
              </a:rPr>
              <a:t>Schreiben</a:t>
            </a:r>
            <a:r>
              <a:rPr lang="de-DE" sz="5900" dirty="0"/>
              <a:t> </a:t>
            </a:r>
            <a:r>
              <a:rPr lang="de-DE" sz="5900" dirty="0" err="1">
                <a:solidFill>
                  <a:srgbClr val="FF0000"/>
                </a:solidFill>
              </a:rPr>
              <a:t>einzel</a:t>
            </a:r>
            <a:r>
              <a:rPr lang="de-DE" sz="5900" dirty="0"/>
              <a:t> </a:t>
            </a:r>
            <a:r>
              <a:rPr lang="de-DE" sz="5900" dirty="0" err="1"/>
              <a:t>string</a:t>
            </a:r>
            <a:r>
              <a:rPr lang="de-DE" sz="5900" dirty="0"/>
              <a:t> </a:t>
            </a:r>
            <a:r>
              <a:rPr lang="de-DE" sz="5900" dirty="0" err="1"/>
              <a:t>Zeil</a:t>
            </a:r>
            <a:endParaRPr lang="de-DE" sz="59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134" y="3776135"/>
            <a:ext cx="12005732" cy="29887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FF0000"/>
                </a:solidFill>
              </a:rPr>
              <a:t>string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002060"/>
                </a:solidFill>
              </a:rPr>
              <a:t>MakeAString</a:t>
            </a:r>
            <a:r>
              <a:rPr lang="de-DE" sz="2400" dirty="0" err="1"/>
              <a:t>FromStrArr</a:t>
            </a:r>
            <a:r>
              <a:rPr lang="de-DE" sz="2400" dirty="0"/>
              <a:t>(</a:t>
            </a:r>
            <a:r>
              <a:rPr lang="de-DE" sz="2400" dirty="0" err="1">
                <a:solidFill>
                  <a:srgbClr val="FF0000"/>
                </a:solidFill>
              </a:rPr>
              <a:t>string</a:t>
            </a:r>
            <a:r>
              <a:rPr lang="de-DE" sz="2400" dirty="0">
                <a:solidFill>
                  <a:srgbClr val="FF0000"/>
                </a:solidFill>
              </a:rPr>
              <a:t>[]</a:t>
            </a:r>
            <a:r>
              <a:rPr lang="de-DE" sz="2400" dirty="0"/>
              <a:t> </a:t>
            </a:r>
            <a:r>
              <a:rPr lang="de-DE" sz="2400" dirty="0" err="1"/>
              <a:t>strArr</a:t>
            </a:r>
            <a:r>
              <a:rPr lang="de-DE" sz="2400" dirty="0"/>
              <a:t>)</a:t>
            </a:r>
          </a:p>
          <a:p>
            <a:pPr algn="l"/>
            <a:r>
              <a:rPr lang="de-DE" sz="2400" dirty="0" smtClean="0"/>
              <a:t>{</a:t>
            </a:r>
            <a:endParaRPr lang="de-DE" sz="2400" dirty="0"/>
          </a:p>
          <a:p>
            <a:pPr algn="l"/>
            <a:r>
              <a:rPr lang="de-DE" sz="2400" dirty="0" smtClean="0"/>
              <a:t>	</a:t>
            </a:r>
            <a:r>
              <a:rPr lang="de-DE" sz="2400" dirty="0" err="1" smtClean="0"/>
              <a:t>string</a:t>
            </a:r>
            <a:r>
              <a:rPr lang="de-DE" sz="2400" dirty="0" smtClean="0"/>
              <a:t> </a:t>
            </a:r>
            <a:r>
              <a:rPr lang="de-DE" sz="2400" dirty="0" err="1"/>
              <a:t>res</a:t>
            </a:r>
            <a:r>
              <a:rPr lang="de-DE" sz="2400" dirty="0"/>
              <a:t> = </a:t>
            </a:r>
            <a:r>
              <a:rPr lang="de-DE" sz="2400" dirty="0" err="1"/>
              <a:t>string.Empty</a:t>
            </a:r>
            <a:r>
              <a:rPr lang="de-DE" sz="2400" dirty="0"/>
              <a:t>;</a:t>
            </a:r>
          </a:p>
          <a:p>
            <a:pPr algn="l"/>
            <a:r>
              <a:rPr lang="de-DE" sz="2400" dirty="0" smtClean="0"/>
              <a:t>	</a:t>
            </a:r>
            <a:r>
              <a:rPr lang="de-DE" sz="2400" dirty="0" err="1" smtClean="0">
                <a:solidFill>
                  <a:srgbClr val="FF0000"/>
                </a:solidFill>
              </a:rPr>
              <a:t>foreach</a:t>
            </a:r>
            <a:r>
              <a:rPr lang="de-DE" sz="2400" dirty="0" smtClean="0"/>
              <a:t> </a:t>
            </a:r>
            <a:r>
              <a:rPr lang="de-DE" sz="2400" dirty="0"/>
              <a:t>(</a:t>
            </a:r>
            <a:r>
              <a:rPr lang="de-DE" sz="2400" dirty="0" err="1"/>
              <a:t>string</a:t>
            </a:r>
            <a:r>
              <a:rPr lang="de-DE" sz="2400" dirty="0"/>
              <a:t> </a:t>
            </a:r>
            <a:r>
              <a:rPr lang="de-DE" sz="2400" dirty="0" err="1"/>
              <a:t>str</a:t>
            </a:r>
            <a:r>
              <a:rPr lang="de-DE" sz="2400" dirty="0"/>
              <a:t> in </a:t>
            </a:r>
            <a:r>
              <a:rPr lang="de-DE" sz="2400" dirty="0" err="1"/>
              <a:t>strArr</a:t>
            </a:r>
            <a:r>
              <a:rPr lang="de-DE" sz="2400" dirty="0"/>
              <a:t>)</a:t>
            </a:r>
          </a:p>
          <a:p>
            <a:pPr algn="l"/>
            <a:r>
              <a:rPr lang="de-DE" sz="2400" dirty="0" smtClean="0"/>
              <a:t>	{</a:t>
            </a:r>
            <a:endParaRPr lang="de-DE" sz="2400" dirty="0"/>
          </a:p>
          <a:p>
            <a:pPr algn="l"/>
            <a:r>
              <a:rPr lang="de-DE" sz="2400" dirty="0" smtClean="0"/>
              <a:t>		</a:t>
            </a:r>
            <a:r>
              <a:rPr lang="de-DE" sz="2400" dirty="0" err="1" smtClean="0"/>
              <a:t>res</a:t>
            </a:r>
            <a:r>
              <a:rPr lang="de-DE" sz="2400" dirty="0" smtClean="0"/>
              <a:t> </a:t>
            </a:r>
            <a:r>
              <a:rPr lang="de-DE" sz="2400" dirty="0">
                <a:solidFill>
                  <a:srgbClr val="FF0000"/>
                </a:solidFill>
              </a:rPr>
              <a:t>+=</a:t>
            </a:r>
            <a:r>
              <a:rPr lang="de-DE" sz="2400" dirty="0"/>
              <a:t> </a:t>
            </a:r>
            <a:r>
              <a:rPr lang="de-DE" sz="2400" dirty="0" err="1"/>
              <a:t>str</a:t>
            </a:r>
            <a:r>
              <a:rPr lang="de-DE" sz="2400" dirty="0"/>
              <a:t>;</a:t>
            </a:r>
          </a:p>
          <a:p>
            <a:pPr algn="l"/>
            <a:r>
              <a:rPr lang="de-DE" sz="2400" dirty="0" smtClean="0"/>
              <a:t>	}</a:t>
            </a:r>
            <a:endParaRPr lang="de-DE" sz="2400" dirty="0"/>
          </a:p>
          <a:p>
            <a:pPr algn="l"/>
            <a:r>
              <a:rPr lang="de-DE" sz="2400" dirty="0" smtClean="0"/>
              <a:t>	</a:t>
            </a:r>
            <a:r>
              <a:rPr lang="de-DE" sz="2400" dirty="0" err="1" smtClean="0"/>
              <a:t>return</a:t>
            </a:r>
            <a:r>
              <a:rPr lang="de-DE" sz="2400" dirty="0" smtClean="0"/>
              <a:t> </a:t>
            </a:r>
            <a:r>
              <a:rPr lang="de-DE" sz="2400" dirty="0" err="1"/>
              <a:t>res</a:t>
            </a:r>
            <a:r>
              <a:rPr lang="de-DE" sz="2400" dirty="0"/>
              <a:t>;</a:t>
            </a:r>
          </a:p>
          <a:p>
            <a:pPr algn="l"/>
            <a:r>
              <a:rPr lang="de-DE" sz="2400" dirty="0" smtClean="0"/>
              <a:t>}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3388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smtClean="0"/>
              <a:t>3. </a:t>
            </a:r>
            <a:r>
              <a:rPr lang="de-DE" dirty="0" err="1">
                <a:solidFill>
                  <a:srgbClr val="FF0000"/>
                </a:solidFill>
              </a:rPr>
              <a:t>Planzen</a:t>
            </a:r>
            <a:r>
              <a:rPr lang="de-DE" dirty="0"/>
              <a:t> </a:t>
            </a:r>
            <a:r>
              <a:rPr lang="de-DE" dirty="0" smtClean="0">
                <a:solidFill>
                  <a:srgbClr val="FFC000"/>
                </a:solidFill>
              </a:rPr>
              <a:t>den </a:t>
            </a:r>
            <a:r>
              <a:rPr lang="de-DE" dirty="0">
                <a:solidFill>
                  <a:srgbClr val="FFC000"/>
                </a:solidFill>
              </a:rPr>
              <a:t>XML </a:t>
            </a:r>
            <a:r>
              <a:rPr lang="de-DE" dirty="0" err="1">
                <a:solidFill>
                  <a:srgbClr val="FFC000"/>
                </a:solidFill>
              </a:rPr>
              <a:t>Node</a:t>
            </a:r>
            <a:r>
              <a:rPr lang="de-DE" dirty="0">
                <a:solidFill>
                  <a:srgbClr val="FFC000"/>
                </a:solidFill>
              </a:rPr>
              <a:t> Baum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14867" y="16988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3.1 </a:t>
            </a:r>
            <a:r>
              <a:rPr lang="de-DE" sz="3200" dirty="0">
                <a:solidFill>
                  <a:schemeClr val="accent4"/>
                </a:solidFill>
              </a:rPr>
              <a:t>Ersetzen</a:t>
            </a:r>
            <a:r>
              <a:rPr lang="de-DE" sz="3200" dirty="0"/>
              <a:t> einen </a:t>
            </a:r>
            <a:r>
              <a:rPr lang="de-DE" sz="3200" dirty="0" err="1"/>
              <a:t>Node</a:t>
            </a:r>
            <a:r>
              <a:rPr lang="de-DE" sz="3200" dirty="0"/>
              <a:t> Instanz</a:t>
            </a:r>
            <a:br>
              <a:rPr lang="de-DE" sz="3200" dirty="0"/>
            </a:b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3.2 </a:t>
            </a:r>
            <a:r>
              <a:rPr lang="de-DE" sz="3200" dirty="0">
                <a:solidFill>
                  <a:schemeClr val="accent4"/>
                </a:solidFill>
              </a:rPr>
              <a:t>Ausfüllen</a:t>
            </a:r>
            <a:r>
              <a:rPr lang="de-DE" sz="3200" dirty="0"/>
              <a:t> der Information des Nodes</a:t>
            </a:r>
            <a:br>
              <a:rPr lang="de-DE" sz="3200" dirty="0"/>
            </a:b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3.3 Wenn der </a:t>
            </a:r>
            <a:r>
              <a:rPr lang="de-DE" sz="3200" dirty="0" err="1"/>
              <a:t>Node</a:t>
            </a:r>
            <a:r>
              <a:rPr lang="de-DE" sz="3200" dirty="0"/>
              <a:t> </a:t>
            </a:r>
            <a:r>
              <a:rPr lang="de-DE" sz="3200" dirty="0" smtClean="0"/>
              <a:t>Kinder hat, </a:t>
            </a:r>
            <a:r>
              <a:rPr lang="de-DE" sz="3200" dirty="0" smtClean="0">
                <a:solidFill>
                  <a:schemeClr val="accent4"/>
                </a:solidFill>
              </a:rPr>
              <a:t>rufen</a:t>
            </a:r>
            <a:r>
              <a:rPr lang="de-DE" sz="3200" dirty="0" smtClean="0"/>
              <a:t> den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Reklusive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Method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smtClean="0">
                <a:solidFill>
                  <a:schemeClr val="accent4"/>
                </a:solidFill>
              </a:rPr>
              <a:t>auf</a:t>
            </a:r>
            <a:r>
              <a:rPr lang="de-DE" sz="3200" dirty="0" smtClean="0"/>
              <a:t>.</a:t>
            </a:r>
          </a:p>
          <a:p>
            <a:pPr algn="l"/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3.4 </a:t>
            </a:r>
            <a:r>
              <a:rPr lang="de-DE" sz="3200" dirty="0">
                <a:solidFill>
                  <a:schemeClr val="accent4"/>
                </a:solidFill>
              </a:rPr>
              <a:t>Geben</a:t>
            </a:r>
            <a:r>
              <a:rPr lang="de-DE" sz="3200" dirty="0"/>
              <a:t> der </a:t>
            </a:r>
            <a:r>
              <a:rPr lang="de-DE" sz="3200" dirty="0" err="1"/>
              <a:t>Node</a:t>
            </a:r>
            <a:r>
              <a:rPr lang="de-DE" sz="3200" dirty="0"/>
              <a:t> </a:t>
            </a:r>
            <a:r>
              <a:rPr lang="de-DE" sz="3200" dirty="0">
                <a:solidFill>
                  <a:schemeClr val="accent4"/>
                </a:solidFill>
              </a:rPr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19867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smtClean="0"/>
              <a:t>3. </a:t>
            </a:r>
            <a:r>
              <a:rPr lang="de-DE" dirty="0" err="1"/>
              <a:t>Planzen</a:t>
            </a:r>
            <a:r>
              <a:rPr lang="de-DE" dirty="0"/>
              <a:t> </a:t>
            </a:r>
            <a:r>
              <a:rPr lang="de-DE" dirty="0" smtClean="0"/>
              <a:t>den </a:t>
            </a:r>
            <a:r>
              <a:rPr lang="de-DE" dirty="0"/>
              <a:t>XML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smtClean="0"/>
              <a:t>Baum</a:t>
            </a:r>
          </a:p>
          <a:p>
            <a:pPr algn="l"/>
            <a:r>
              <a:rPr lang="de-DE" sz="3600" dirty="0" smtClean="0"/>
              <a:t>	3.1 </a:t>
            </a:r>
            <a:r>
              <a:rPr lang="de-DE" sz="3600" dirty="0">
                <a:solidFill>
                  <a:srgbClr val="FF0000"/>
                </a:solidFill>
              </a:rPr>
              <a:t>Ersetzen einen </a:t>
            </a:r>
            <a:r>
              <a:rPr lang="de-DE" sz="3600" dirty="0" err="1">
                <a:solidFill>
                  <a:srgbClr val="FF0000"/>
                </a:solidFill>
              </a:rPr>
              <a:t>Node</a:t>
            </a:r>
            <a:r>
              <a:rPr lang="de-DE" sz="3600" dirty="0">
                <a:solidFill>
                  <a:srgbClr val="FF0000"/>
                </a:solidFill>
              </a:rPr>
              <a:t> </a:t>
            </a:r>
            <a:r>
              <a:rPr lang="de-DE" sz="3600" dirty="0" smtClean="0">
                <a:solidFill>
                  <a:srgbClr val="FF0000"/>
                </a:solidFill>
              </a:rPr>
              <a:t>Instanz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91066" y="1905000"/>
            <a:ext cx="11209865" cy="4783667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/>
              <a:t>NodeBaumPlazen</a:t>
            </a:r>
            <a:r>
              <a:rPr lang="de-DE" sz="3000" dirty="0"/>
              <a:t>(</a:t>
            </a:r>
            <a:r>
              <a:rPr lang="de-DE" sz="3000" dirty="0" err="1"/>
              <a:t>GelesendeStringXML</a:t>
            </a:r>
            <a:r>
              <a:rPr lang="de-DE" sz="3000" dirty="0"/>
              <a:t>)</a:t>
            </a:r>
            <a:br>
              <a:rPr lang="de-DE" sz="3000" dirty="0"/>
            </a:br>
            <a:r>
              <a:rPr lang="de-DE" sz="3000" dirty="0"/>
              <a:t>{</a:t>
            </a:r>
            <a:br>
              <a:rPr lang="de-DE" sz="3000" dirty="0"/>
            </a:br>
            <a:r>
              <a:rPr lang="de-DE" sz="3000" dirty="0"/>
              <a:t>     </a:t>
            </a:r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/>
              <a:t>theNode</a:t>
            </a:r>
            <a:r>
              <a:rPr lang="de-DE" sz="3000" dirty="0"/>
              <a:t> = </a:t>
            </a:r>
            <a:r>
              <a:rPr lang="de-DE" sz="3000" dirty="0" err="1"/>
              <a:t>new</a:t>
            </a:r>
            <a:r>
              <a:rPr lang="de-DE" sz="3000" dirty="0"/>
              <a:t> </a:t>
            </a:r>
            <a:r>
              <a:rPr lang="de-DE" sz="3000" dirty="0" err="1"/>
              <a:t>Node</a:t>
            </a:r>
            <a:r>
              <a:rPr lang="de-DE" sz="3000" dirty="0"/>
              <a:t>(); </a:t>
            </a:r>
            <a:br>
              <a:rPr lang="de-DE" sz="3000" dirty="0"/>
            </a:br>
            <a:r>
              <a:rPr lang="de-DE" sz="3000" dirty="0"/>
              <a:t>     …</a:t>
            </a:r>
            <a:br>
              <a:rPr lang="de-DE" sz="3000" dirty="0"/>
            </a:br>
            <a:r>
              <a:rPr lang="de-DE" sz="3000" dirty="0"/>
              <a:t>}</a:t>
            </a:r>
          </a:p>
          <a:p>
            <a:pPr algn="l"/>
            <a:r>
              <a:rPr lang="de-DE" sz="3000" dirty="0"/>
              <a:t>…	</a:t>
            </a:r>
          </a:p>
          <a:p>
            <a:pPr algn="l"/>
            <a:r>
              <a:rPr lang="de-DE" sz="3000" dirty="0" err="1"/>
              <a:t>class</a:t>
            </a:r>
            <a:r>
              <a:rPr lang="de-DE" sz="3000" dirty="0"/>
              <a:t> </a:t>
            </a:r>
            <a:r>
              <a:rPr lang="de-DE" sz="3000" dirty="0" err="1"/>
              <a:t>Node</a:t>
            </a:r>
            <a:r>
              <a:rPr lang="de-DE" sz="3000" dirty="0"/>
              <a:t> </a:t>
            </a:r>
            <a:br>
              <a:rPr lang="de-DE" sz="3000" dirty="0"/>
            </a:br>
            <a:r>
              <a:rPr lang="de-DE" sz="3000" dirty="0"/>
              <a:t>{</a:t>
            </a:r>
            <a:br>
              <a:rPr lang="de-DE" sz="3000" dirty="0"/>
            </a:br>
            <a:r>
              <a:rPr lang="de-DE" sz="3000" dirty="0"/>
              <a:t>     List&lt;</a:t>
            </a:r>
            <a:r>
              <a:rPr lang="de-DE" sz="3000" dirty="0" err="1"/>
              <a:t>Node</a:t>
            </a:r>
            <a:r>
              <a:rPr lang="de-DE" sz="3000" dirty="0"/>
              <a:t>&gt; </a:t>
            </a:r>
            <a:r>
              <a:rPr lang="de-DE" sz="3000" dirty="0" err="1"/>
              <a:t>ChildNodes</a:t>
            </a:r>
            <a:r>
              <a:rPr lang="de-DE" sz="3000" dirty="0"/>
              <a:t> = </a:t>
            </a:r>
            <a:r>
              <a:rPr lang="de-DE" sz="3000" dirty="0" err="1"/>
              <a:t>new</a:t>
            </a:r>
            <a:r>
              <a:rPr lang="de-DE" sz="3000" dirty="0"/>
              <a:t> List&lt;</a:t>
            </a:r>
            <a:r>
              <a:rPr lang="de-DE" sz="3000" dirty="0" err="1"/>
              <a:t>Node</a:t>
            </a:r>
            <a:r>
              <a:rPr lang="de-DE" sz="3000" dirty="0"/>
              <a:t>&gt;();</a:t>
            </a:r>
            <a:br>
              <a:rPr lang="de-DE" sz="3000" dirty="0"/>
            </a:br>
            <a:r>
              <a:rPr lang="de-DE" sz="3000" dirty="0"/>
              <a:t>     </a:t>
            </a:r>
            <a:r>
              <a:rPr lang="de-DE" sz="3000" dirty="0" err="1"/>
              <a:t>InfoOfNode</a:t>
            </a:r>
            <a:r>
              <a:rPr lang="de-DE" sz="3000" dirty="0"/>
              <a:t> </a:t>
            </a:r>
            <a:r>
              <a:rPr lang="de-DE" sz="3000" dirty="0" err="1"/>
              <a:t>info</a:t>
            </a:r>
            <a:r>
              <a:rPr lang="de-DE" sz="3000" dirty="0"/>
              <a:t> = </a:t>
            </a:r>
            <a:r>
              <a:rPr lang="de-DE" sz="3000" dirty="0" err="1"/>
              <a:t>new</a:t>
            </a:r>
            <a:r>
              <a:rPr lang="de-DE" sz="3000" dirty="0"/>
              <a:t> </a:t>
            </a:r>
            <a:r>
              <a:rPr lang="de-DE" sz="3000" dirty="0" err="1"/>
              <a:t>InfoOfNode</a:t>
            </a:r>
            <a:r>
              <a:rPr lang="de-DE" sz="3000" dirty="0"/>
              <a:t>();</a:t>
            </a:r>
            <a:br>
              <a:rPr lang="de-DE" sz="3000" dirty="0"/>
            </a:br>
            <a:r>
              <a:rPr lang="de-DE" sz="3000" dirty="0"/>
              <a:t>}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285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51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Konverter für XML -&gt; CSV</vt:lpstr>
      <vt:lpstr> Step 1. Lesen XML File   Step 2. Schreiben einzel string Zeil   Step 3. Planzen den XML Node Baum   Step 4. Auswählen die Spalte des CSVs   Step 5. Schreiben CSV File</vt:lpstr>
      <vt:lpstr>Was ist der Node Baum ?     </vt:lpstr>
      <vt:lpstr>Warum muss mann einen Node Baum planzen?      1. Richtungsfreiheit =&gt; Lesen der Datei und Schreiben einer Datei.        komplett getrennt!!!!!! </vt:lpstr>
      <vt:lpstr>Warum muss mann einen Node Baum planzen?      2. Programm-Erweiterbarkeit =&gt; Neue Dateityp können hinzugefügt werden*                                     (für INPUT, OUTPUT Beide seite)</vt:lpstr>
      <vt:lpstr>PowerPoint-Präsentation</vt:lpstr>
      <vt:lpstr>2.1 Schreibt ein Array von Zeichenfolgen in eine einzelne Zeichenfolge um.</vt:lpstr>
      <vt:lpstr>PowerPoint-Präsentation</vt:lpstr>
      <vt:lpstr>PowerPoint-Präsentation</vt:lpstr>
      <vt:lpstr> &lt;Inhalt der InfoOfNode Klass&gt;  - 4 Index von Vor- und Hinter des Anfang und Ende Klammer  - Titel des Nodes  - element des Nodes  - Anzahl der KinderNodes   ** Eltern weiß nur der Anzahl der Kinder.   ** Eltern weiß gar nicht über Onkelkinder.   ** Kinder weiß nur der Eltern aber die Geschwester nicht. </vt:lpstr>
      <vt:lpstr>PowerPoint-Präsentation</vt:lpstr>
      <vt:lpstr> Nach diese Method allen ChildNode schreiben,  gibt disen Rückgabe zurück.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Konverter für XML -&gt; CSV</dc:title>
  <dc:creator>Kyuhyun Jo</dc:creator>
  <cp:lastModifiedBy>Kyuhyun Jo</cp:lastModifiedBy>
  <cp:revision>25</cp:revision>
  <dcterms:created xsi:type="dcterms:W3CDTF">2023-01-19T12:48:49Z</dcterms:created>
  <dcterms:modified xsi:type="dcterms:W3CDTF">2023-01-20T13:01:31Z</dcterms:modified>
</cp:coreProperties>
</file>