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7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35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7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1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84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96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99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88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5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34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0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8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82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55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81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7032FF-E78C-499A-8FA0-00E3C5050839}" type="datetimeFigureOut">
              <a:rPr kumimoji="1" lang="ja-JP" altLang="en-US" smtClean="0"/>
              <a:t>2019/10/1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31C192-E406-4740-9C8A-341A75C8D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33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20702-115D-4B8C-BADE-F45FA1EF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5336"/>
          </a:xfrm>
        </p:spPr>
        <p:txBody>
          <a:bodyPr>
            <a:normAutofit/>
          </a:bodyPr>
          <a:lstStyle/>
          <a:p>
            <a:r>
              <a:rPr kumimoji="1" lang="ja-JP" altLang="en-US" sz="4400" b="1" dirty="0"/>
              <a:t>虎の穴 </a:t>
            </a:r>
            <a:r>
              <a:rPr kumimoji="1" lang="en-US" altLang="ja-JP" sz="4400" b="1" dirty="0"/>
              <a:t>2QWebJava</a:t>
            </a:r>
            <a:r>
              <a:rPr kumimoji="1" lang="ja-JP" altLang="en-US" sz="4400" b="1" dirty="0"/>
              <a:t>初級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AF09EC-71B8-48C9-8312-41AF3BD8D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社員番号 </a:t>
            </a:r>
            <a:r>
              <a:rPr kumimoji="1" lang="en-US" altLang="ja-JP" dirty="0"/>
              <a:t>201959</a:t>
            </a:r>
          </a:p>
          <a:p>
            <a:pPr algn="r"/>
            <a:r>
              <a:rPr lang="ja-JP" altLang="en-US" dirty="0"/>
              <a:t>氏名 野口 陽平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68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D6058-0819-484C-94FF-D0803CCC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55921" cy="683498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環境・使用ツール説明①</a:t>
            </a:r>
            <a:endParaRPr kumimoji="1" lang="ja-JP" altLang="en-US" sz="28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41B709-E111-45EA-962C-B2467C95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366"/>
            <a:ext cx="8534400" cy="36152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開発環境・ツール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en-US" altLang="ja-JP" sz="2400" dirty="0"/>
              <a:t>Java</a:t>
            </a:r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-</a:t>
            </a:r>
            <a:r>
              <a:rPr lang="ja-JP" altLang="en-US" sz="1800" dirty="0"/>
              <a:t>プログラミング言語の一種で、</a:t>
            </a:r>
            <a:r>
              <a:rPr lang="en-US" altLang="ja-JP" sz="1800" dirty="0"/>
              <a:t>Java</a:t>
            </a:r>
            <a:r>
              <a:rPr lang="ja-JP" altLang="en-US" sz="1800" dirty="0"/>
              <a:t>の開発は</a:t>
            </a:r>
            <a:r>
              <a:rPr lang="ja-JP" altLang="en-US" sz="1800" dirty="0">
                <a:solidFill>
                  <a:srgbClr val="FF0000"/>
                </a:solidFill>
              </a:rPr>
              <a:t>オブジェクト指向</a:t>
            </a:r>
            <a:r>
              <a:rPr lang="ja-JP" altLang="en-US" sz="1800" dirty="0"/>
              <a:t>で 作られている。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・オブジェクト指向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-</a:t>
            </a:r>
            <a:r>
              <a:rPr lang="ja-JP" altLang="en-US" sz="1800" dirty="0"/>
              <a:t>概念の一種、開発を行う上で簡単に実装するためのルールみたいなもの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※</a:t>
            </a:r>
            <a:r>
              <a:rPr lang="ja-JP" altLang="en-US" sz="1800" dirty="0"/>
              <a:t>別スライドで解説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en-US" altLang="ja-JP" sz="2400" dirty="0"/>
              <a:t>Eclipse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-</a:t>
            </a:r>
            <a:r>
              <a:rPr lang="zh-TW" altLang="en-US" sz="1800" dirty="0"/>
              <a:t>統合開発環境</a:t>
            </a:r>
            <a:r>
              <a:rPr lang="ja-JP" altLang="en-US" sz="1800" dirty="0"/>
              <a:t>であり、</a:t>
            </a:r>
            <a:r>
              <a:rPr lang="en-US" altLang="ja-JP" sz="1800" dirty="0"/>
              <a:t>IDE</a:t>
            </a:r>
            <a:r>
              <a:rPr lang="ja-JP" altLang="en-US" sz="1800" dirty="0"/>
              <a:t>（</a:t>
            </a:r>
            <a:r>
              <a:rPr lang="en-US" altLang="ja-JP" sz="1800" dirty="0"/>
              <a:t>Integrated Development </a:t>
            </a:r>
            <a:r>
              <a:rPr lang="en-US" altLang="ja-JP" sz="1800" dirty="0" err="1"/>
              <a:t>Environmen</a:t>
            </a:r>
            <a:r>
              <a:rPr lang="ja-JP" altLang="en-US" sz="1800" dirty="0"/>
              <a:t>）とも呼ばれている。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-</a:t>
            </a:r>
            <a:r>
              <a:rPr lang="ja-JP" altLang="en-US" sz="1800" dirty="0"/>
              <a:t>オープンソフトウェア（</a:t>
            </a:r>
            <a:r>
              <a:rPr lang="en-US" altLang="ja-JP" sz="1800" dirty="0"/>
              <a:t>OSS</a:t>
            </a:r>
            <a:r>
              <a:rPr lang="ja-JP" altLang="en-US" sz="1800" dirty="0"/>
              <a:t>）として公開され、</a:t>
            </a:r>
            <a:r>
              <a:rPr lang="ja-JP" altLang="en-US" sz="1800" b="1" dirty="0"/>
              <a:t>開発業務を効率化させて生産性を高めてくれる　ツール</a:t>
            </a:r>
            <a:r>
              <a:rPr lang="ja-JP" altLang="en-US" sz="1800" dirty="0"/>
              <a:t>として、根強い人気があります。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88B34A-8BDF-4AC6-8564-D75F34BF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96" y="1540170"/>
            <a:ext cx="1675047" cy="9833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5128FFC-502D-4B0D-81CF-2B2BC9D27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105" y="3524924"/>
            <a:ext cx="1458103" cy="14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9723C-C789-4E36-A718-B00E9728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48597"/>
            <a:ext cx="8534400" cy="1507067"/>
          </a:xfrm>
        </p:spPr>
        <p:txBody>
          <a:bodyPr>
            <a:normAutofit/>
          </a:bodyPr>
          <a:lstStyle/>
          <a:p>
            <a:r>
              <a:rPr lang="ja-JP" altLang="en-US" sz="2800" b="1" dirty="0"/>
              <a:t>環境・使用ツール説明①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BCB7B8-7BD1-4C2F-B2D0-F344B96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Appach</a:t>
            </a:r>
            <a:r>
              <a:rPr lang="en-US" altLang="ja-JP" dirty="0"/>
              <a:t>-Tomcat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PostgreSQL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-</a:t>
            </a:r>
            <a:r>
              <a:rPr lang="ja-JP" altLang="en-US" sz="1800" dirty="0"/>
              <a:t>オープンソースのオブジェクト関係データベース管理システム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-</a:t>
            </a:r>
            <a:r>
              <a:rPr lang="ja-JP" altLang="en-US" sz="1800" dirty="0"/>
              <a:t>類似ツールとして</a:t>
            </a:r>
            <a:r>
              <a:rPr lang="en-US" altLang="ja-JP" sz="1800" dirty="0"/>
              <a:t>[MySQL]</a:t>
            </a:r>
            <a:r>
              <a:rPr lang="ja-JP" altLang="en-US" sz="1800" dirty="0"/>
              <a:t>などがある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407940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3D8C1-C46D-421D-9A49-2EE5DA04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オブジェクト指向とは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45C96-9D5E-498D-8208-7B742B11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21366"/>
            <a:ext cx="11228155" cy="34371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1800" dirty="0"/>
              <a:t>概念の一つ、</a:t>
            </a:r>
            <a:r>
              <a:rPr lang="ja-JP" altLang="en-US" sz="1800" dirty="0"/>
              <a:t>オブジェクト（クラスなど）を用いプログラムの構築を簡潔に行う為のルールみたいなもの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※</a:t>
            </a:r>
            <a:r>
              <a:rPr lang="ja-JP" altLang="en-US" sz="1800" dirty="0"/>
              <a:t>以下では一部を解説している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ja-JP" altLang="en-US" sz="2400" b="1" dirty="0"/>
              <a:t>カプセル化（</a:t>
            </a:r>
            <a:r>
              <a:rPr kumimoji="1" lang="ja-JP" altLang="en-US" sz="2400" dirty="0"/>
              <a:t>外側から干渉されにくくする仕組み）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-</a:t>
            </a:r>
            <a:r>
              <a:rPr lang="ja-JP" altLang="en-US" sz="1800" dirty="0">
                <a:solidFill>
                  <a:srgbClr val="FF0000"/>
                </a:solidFill>
              </a:rPr>
              <a:t>影響範囲を限定</a:t>
            </a:r>
            <a:r>
              <a:rPr lang="ja-JP" altLang="en-US" sz="1800" dirty="0"/>
              <a:t>することもでき改修が発生した場合も少ない修正で済む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kumimoji="1" lang="ja-JP" altLang="en-US" sz="2400" b="1" dirty="0"/>
              <a:t>継承</a:t>
            </a:r>
            <a:r>
              <a:rPr kumimoji="1" lang="ja-JP" altLang="en-US" sz="2400" dirty="0"/>
              <a:t>（</a:t>
            </a:r>
            <a:r>
              <a:rPr lang="ja-JP" altLang="en-US" sz="2400" dirty="0"/>
              <a:t>クラス定義の共通部分を別クラスにまとめる仕組みのこと）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-</a:t>
            </a:r>
            <a:r>
              <a:rPr lang="ja-JP" altLang="en-US" sz="1800" b="1" dirty="0"/>
              <a:t>「コードの再利用性」</a:t>
            </a:r>
            <a:r>
              <a:rPr lang="ja-JP" altLang="en-US" sz="1800" dirty="0"/>
              <a:t>や</a:t>
            </a:r>
            <a:r>
              <a:rPr lang="ja-JP" altLang="en-US" sz="1800" b="1" dirty="0"/>
              <a:t>「拡張性」</a:t>
            </a:r>
            <a:r>
              <a:rPr lang="ja-JP" altLang="en-US" sz="1800" dirty="0"/>
              <a:t>を高めるため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ja-JP" altLang="en-US" sz="2400" b="1" dirty="0"/>
              <a:t>ポリモーフィズム</a:t>
            </a:r>
            <a:r>
              <a:rPr lang="ja-JP" altLang="en-US" sz="2400" dirty="0"/>
              <a:t>（同様の処理（メソッド）を複数のクラスで使用できる仕組み）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1900" b="1" dirty="0"/>
          </a:p>
        </p:txBody>
      </p:sp>
    </p:spTree>
    <p:extLst>
      <p:ext uri="{BB962C8B-B14F-4D97-AF65-F5344CB8AC3E}">
        <p14:creationId xmlns:p14="http://schemas.microsoft.com/office/powerpoint/2010/main" val="194953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8512" y="310986"/>
            <a:ext cx="8534400" cy="1507067"/>
          </a:xfrm>
        </p:spPr>
        <p:txBody>
          <a:bodyPr/>
          <a:lstStyle/>
          <a:p>
            <a:r>
              <a:rPr kumimoji="1" lang="ja-JP" altLang="en-US" dirty="0" smtClean="0"/>
              <a:t>講習の成果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8512" y="149469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講習で学習したこと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・開発環境の構築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</a:t>
            </a:r>
            <a:r>
              <a:rPr kumimoji="1" lang="en-US" altLang="ja-JP" sz="1800" dirty="0" smtClean="0"/>
              <a:t>-</a:t>
            </a:r>
            <a:r>
              <a:rPr kumimoji="1" lang="en-US" altLang="ja-JP" sz="1800" dirty="0" err="1" smtClean="0"/>
              <a:t>eclipse,PostgreSQL</a:t>
            </a:r>
            <a:r>
              <a:rPr kumimoji="1" lang="ja-JP" altLang="en-US" sz="1800" dirty="0" smtClean="0"/>
              <a:t>など</a:t>
            </a:r>
            <a:r>
              <a:rPr kumimoji="1" lang="en-US" altLang="ja-JP" sz="1800" dirty="0" err="1" smtClean="0"/>
              <a:t>webJava</a:t>
            </a:r>
            <a:r>
              <a:rPr lang="ja-JP" altLang="en-US" sz="1800" dirty="0" smtClean="0"/>
              <a:t>で使用するツールなどの使用方法を学習しました。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err="1" smtClean="0"/>
              <a:t>WebJava</a:t>
            </a:r>
            <a:r>
              <a:rPr lang="ja-JP" altLang="en-US" sz="1800" dirty="0" smtClean="0"/>
              <a:t>開発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en-US" altLang="ja-JP" sz="1800" dirty="0" smtClean="0"/>
              <a:t>-</a:t>
            </a:r>
            <a:r>
              <a:rPr kumimoji="1" lang="ja-JP" altLang="en-US" sz="1800" dirty="0" smtClean="0"/>
              <a:t>現在現場で</a:t>
            </a:r>
            <a:r>
              <a:rPr kumimoji="1" lang="en-US" altLang="ja-JP" sz="1800" dirty="0" smtClean="0"/>
              <a:t>Java</a:t>
            </a:r>
            <a:r>
              <a:rPr kumimoji="1" lang="ja-JP" altLang="en-US" sz="1800" dirty="0" smtClean="0"/>
              <a:t>を使用して開発を行っています。基本的に改修を主な作業となっており、プログラムをはじめから作成するのに慣れていませんでした。開発環境など現場とは違いましたが、</a:t>
            </a:r>
            <a:r>
              <a:rPr kumimoji="1" lang="en-US" altLang="ja-JP" sz="1800" dirty="0" smtClean="0"/>
              <a:t>Script</a:t>
            </a:r>
            <a:r>
              <a:rPr kumimoji="1" lang="ja-JP" altLang="en-US" sz="1800" dirty="0" smtClean="0"/>
              <a:t>の使用方法や</a:t>
            </a:r>
            <a:r>
              <a:rPr kumimoji="1" lang="en-US" altLang="ja-JP" sz="1800" dirty="0" smtClean="0"/>
              <a:t>Boot</a:t>
            </a:r>
            <a:r>
              <a:rPr kumimoji="1" lang="ja-JP" altLang="en-US" sz="1800" dirty="0" smtClean="0"/>
              <a:t>システムなど未経験のこと</a:t>
            </a:r>
            <a:r>
              <a:rPr lang="ja-JP" altLang="en-US" sz="1800" dirty="0" smtClean="0"/>
              <a:t>も多く、学習に時間がかかりましたがよい時間を過ごすことができました。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1934643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94</Words>
  <Application>Microsoft Office PowerPoint</Application>
  <PresentationFormat>ワイド画面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微軟正黑體</vt:lpstr>
      <vt:lpstr>メイリオ</vt:lpstr>
      <vt:lpstr>Century Gothic</vt:lpstr>
      <vt:lpstr>Wingdings 3</vt:lpstr>
      <vt:lpstr>スライス</vt:lpstr>
      <vt:lpstr>虎の穴 2QWebJava初級</vt:lpstr>
      <vt:lpstr>環境・使用ツール説明①</vt:lpstr>
      <vt:lpstr>環境・使用ツール説明①</vt:lpstr>
      <vt:lpstr>オブジェクト指向とは</vt:lpstr>
      <vt:lpstr>講習の成果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虎の穴 2QWebJava初級</dc:title>
  <dc:creator>野口陽平(cC24927)</dc:creator>
  <cp:lastModifiedBy>systena</cp:lastModifiedBy>
  <cp:revision>15</cp:revision>
  <dcterms:created xsi:type="dcterms:W3CDTF">2019-10-01T04:19:39Z</dcterms:created>
  <dcterms:modified xsi:type="dcterms:W3CDTF">2019-10-01T12:25:03Z</dcterms:modified>
</cp:coreProperties>
</file>