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emf" ContentType="image/x-emf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  <p:sldMasterId id="2147483656" r:id="rId2"/>
    <p:sldMasterId id="2147483651" r:id="rId3"/>
    <p:sldMasterId id="2147483659" r:id="rId4"/>
  </p:sldMasterIdLst>
  <p:sldIdLst>
    <p:sldId id="258" r:id="rId5"/>
    <p:sldId id="257" r:id="rId6"/>
    <p:sldId id="307" r:id="rId7"/>
    <p:sldId id="278" r:id="rId8"/>
    <p:sldId id="304" r:id="rId9"/>
    <p:sldId id="305" r:id="rId10"/>
    <p:sldId id="310" r:id="rId11"/>
    <p:sldId id="311" r:id="rId12"/>
    <p:sldId id="308" r:id="rId13"/>
    <p:sldId id="309" r:id="rId14"/>
    <p:sldId id="284" r:id="rId15"/>
    <p:sldId id="312" r:id="rId16"/>
    <p:sldId id="276" r:id="rId17"/>
    <p:sldId id="279" r:id="rId18"/>
    <p:sldId id="280" r:id="rId19"/>
    <p:sldId id="281" r:id="rId20"/>
    <p:sldId id="282" r:id="rId21"/>
    <p:sldId id="283" r:id="rId22"/>
    <p:sldId id="300" r:id="rId23"/>
    <p:sldId id="286" r:id="rId24"/>
    <p:sldId id="293" r:id="rId25"/>
    <p:sldId id="294" r:id="rId26"/>
    <p:sldId id="295" r:id="rId27"/>
    <p:sldId id="296" r:id="rId28"/>
    <p:sldId id="297" r:id="rId29"/>
    <p:sldId id="298" r:id="rId30"/>
    <p:sldId id="301" r:id="rId31"/>
    <p:sldId id="262" r:id="rId32"/>
    <p:sldId id="314" r:id="rId33"/>
    <p:sldId id="315" r:id="rId34"/>
    <p:sldId id="316" r:id="rId35"/>
    <p:sldId id="313" r:id="rId36"/>
    <p:sldId id="267" r:id="rId37"/>
    <p:sldId id="302" r:id="rId38"/>
    <p:sldId id="26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D38"/>
    <a:srgbClr val="E17D2A"/>
    <a:srgbClr val="C7DADE"/>
    <a:srgbClr val="FEF6EC"/>
    <a:srgbClr val="ECB4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2713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270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850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1433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9595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080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49477" y="1707177"/>
            <a:ext cx="1093046" cy="1299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74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49477" y="1707177"/>
            <a:ext cx="1093046" cy="1299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470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1677" y="205456"/>
            <a:ext cx="647347" cy="769323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422330" y="968228"/>
            <a:ext cx="2579991" cy="0"/>
          </a:xfrm>
          <a:prstGeom prst="line">
            <a:avLst/>
          </a:prstGeom>
          <a:ln w="25400" cap="rnd" cmpd="sng">
            <a:solidFill>
              <a:srgbClr val="C7D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49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2330" y="968228"/>
            <a:ext cx="2579991" cy="0"/>
          </a:xfrm>
          <a:prstGeom prst="line">
            <a:avLst/>
          </a:prstGeom>
          <a:ln w="25400" cap="rnd" cmpd="sng">
            <a:solidFill>
              <a:srgbClr val="C7D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1677" y="197931"/>
            <a:ext cx="653679" cy="7768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9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10.166:8080/UntitledBistro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39412" y="3956596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UntitledBistro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5712" y="3044279"/>
            <a:ext cx="6120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이름없는 </a:t>
            </a:r>
            <a:r>
              <a:rPr lang="ko-KR" alt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작은식당</a:t>
            </a:r>
            <a:r>
              <a:rPr lang="ko-KR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PPT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구성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72050" y="2027280"/>
            <a:ext cx="7339913" cy="3476368"/>
            <a:chOff x="2265405" y="1862436"/>
            <a:chExt cx="7339913" cy="347636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265405" y="1862436"/>
              <a:ext cx="7339913" cy="347636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56703" y="2266483"/>
              <a:ext cx="61248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기간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2019-9-16 ~ 2019-10-24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1503" y="2839013"/>
              <a:ext cx="61248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구성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팀장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부팀장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팀원 총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1503" y="3383090"/>
              <a:ext cx="61248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팀원별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개발 단위 모듈화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1503" y="3988482"/>
              <a:ext cx="1754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김세종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  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재고</a:t>
              </a:r>
              <a:endParaRPr lang="ko-KR" altLang="en-US" b="1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61503" y="4425184"/>
              <a:ext cx="1754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정준모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발주</a:t>
              </a:r>
              <a:endParaRPr lang="ko-KR" altLang="en-US" b="1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18672" y="3988482"/>
              <a:ext cx="1750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이태성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정산</a:t>
              </a:r>
              <a:endParaRPr lang="ko-KR" altLang="en-US" b="1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8672" y="4443222"/>
              <a:ext cx="1948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안희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</a:t>
              </a:r>
              <a:r>
                <a:rPr lang="ko-KR" altLang="en-US" b="1" u="sng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61190" y="3988482"/>
              <a:ext cx="1750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배재준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인사</a:t>
              </a:r>
              <a:endParaRPr lang="ko-KR" altLang="en-US" b="1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61190" y="4425965"/>
              <a:ext cx="1750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조규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민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</a:t>
              </a:r>
              <a:r>
                <a:rPr lang="ko-KR" altLang="en-US" b="1" u="sng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17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3041" y="3044280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다이어</a:t>
            </a:r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그램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4411" y="25176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4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655" y="3044280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Class Diagram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4411" y="25176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0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0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91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58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52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27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48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9256" y="3044280"/>
            <a:ext cx="3185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ER Diagram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4411" y="25176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0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072" y="383454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3252" y="2305845"/>
            <a:ext cx="410288" cy="23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6718" y="2465114"/>
            <a:ext cx="248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6456" y="2986388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6456" y="3507662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6456" y="4028936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6054" y="3013814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구성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77763" y="456676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6457" y="2465114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4557" y="2465114"/>
            <a:ext cx="117225" cy="1562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10637" y="3537034"/>
            <a:ext cx="297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6455" y="4542051"/>
            <a:ext cx="6303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6630" y="40420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6457" y="5056034"/>
            <a:ext cx="6303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6467" y="5089984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73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24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관계도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6135" y="11802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타입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14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6135" y="11802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타입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9662" y="3044280"/>
            <a:ext cx="4884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Use Case Diagram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4411" y="25176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0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453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Use Case  Diagram 1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6135" y="11802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타입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72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431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Use Case Diagram 2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8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453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Use Case  Diagram 3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6135" y="11802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타입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90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453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Use Case  Diagram 4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6135" y="11802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타입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22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150" y="383454"/>
            <a:ext cx="453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Use Case  Diagram 5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6135" y="11802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타입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88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7380" y="3044280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사용 기술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4411" y="25176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828" y="383454"/>
            <a:ext cx="446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Data table 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77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828" y="383454"/>
            <a:ext cx="493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FullCalendar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63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7097" y="3143134"/>
            <a:ext cx="3945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개요 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4411" y="251768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5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828" y="383454"/>
            <a:ext cx="446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Sweet Alert 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26940" y="1421027"/>
            <a:ext cx="5140411" cy="5016844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63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828" y="383454"/>
            <a:ext cx="503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Google Chart 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63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828" y="383454"/>
            <a:ext cx="348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jsGrid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39331" y="1227433"/>
            <a:ext cx="9003957" cy="523926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06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4186" y="3044280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간트</a:t>
            </a:r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차트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</p:cNvPr>
          <p:cNvSpPr txBox="1"/>
          <p:nvPr/>
        </p:nvSpPr>
        <p:spPr>
          <a:xfrm>
            <a:off x="5370164" y="30240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시연</a:t>
            </a:r>
          </a:p>
        </p:txBody>
      </p:sp>
    </p:spTree>
    <p:extLst>
      <p:ext uri="{BB962C8B-B14F-4D97-AF65-F5344CB8AC3E}">
        <p14:creationId xmlns="" xmlns:p14="http://schemas.microsoft.com/office/powerpoint/2010/main" val="39716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7915" y="3044280"/>
            <a:ext cx="3376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E17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072" y="383454"/>
            <a:ext cx="167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선정이유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262" y="1483548"/>
            <a:ext cx="7609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팀원들의 공통 관심사인 요리와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2000" dirty="0">
                <a:solidFill>
                  <a:srgbClr val="E17D2A"/>
                </a:solidFill>
                <a:latin typeface="+mn-ea"/>
              </a:rPr>
              <a:t>공통 학습목표를 가진 </a:t>
            </a:r>
            <a:r>
              <a:rPr lang="en-US" altLang="ko-KR" sz="2000" dirty="0">
                <a:solidFill>
                  <a:srgbClr val="E17D2A"/>
                </a:solidFill>
                <a:latin typeface="+mn-ea"/>
              </a:rPr>
              <a:t>ERP</a:t>
            </a:r>
            <a:r>
              <a:rPr lang="ko-KR" altLang="en-US" sz="2000" dirty="0">
                <a:solidFill>
                  <a:srgbClr val="E17D2A"/>
                </a:solidFill>
                <a:latin typeface="+mn-ea"/>
              </a:rPr>
              <a:t>를 결합하여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E17D2A"/>
                </a:solidFill>
                <a:latin typeface="+mn-ea"/>
              </a:rPr>
              <a:t>요식업</a:t>
            </a:r>
            <a:r>
              <a:rPr lang="en-US" altLang="ko-KR" sz="2000" dirty="0">
                <a:solidFill>
                  <a:srgbClr val="E17D2A"/>
                </a:solidFill>
                <a:latin typeface="+mn-ea"/>
              </a:rPr>
              <a:t>ERP + POS</a:t>
            </a:r>
            <a:r>
              <a:rPr lang="ko-KR" altLang="en-US" sz="2000" dirty="0">
                <a:solidFill>
                  <a:srgbClr val="E17D2A"/>
                </a:solidFill>
                <a:latin typeface="+mn-ea"/>
              </a:rPr>
              <a:t>기능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을 구현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 descr="현재 계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738" y="2730328"/>
            <a:ext cx="6191250" cy="3143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73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336" y="3834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262" y="1154034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웹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ERP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서비스 기업 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이카운트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’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02" y="1842193"/>
            <a:ext cx="7630712" cy="392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769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336" y="3834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262" y="1154034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카페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포스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시스템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61751" y="1672281"/>
            <a:ext cx="8781537" cy="4794417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75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4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336" y="3834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262" y="1154034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카페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포스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시스템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61750" y="1589903"/>
            <a:ext cx="8781537" cy="4876795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28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336" y="3834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262" y="1154034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카페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포스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시스템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52368" y="1598141"/>
            <a:ext cx="8676000" cy="4824000"/>
          </a:xfrm>
          <a:prstGeom prst="roundRect">
            <a:avLst>
              <a:gd name="adj" fmla="val 345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2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6916" y="3131176"/>
            <a:ext cx="2064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 구성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4411" y="25176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0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메인 슬라이드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메인 슬라이드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204</Words>
  <Application>Microsoft Office PowerPoint</Application>
  <PresentationFormat>사용자 지정</PresentationFormat>
  <Paragraphs>100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Arial</vt:lpstr>
      <vt:lpstr>나눔스퀘어</vt:lpstr>
      <vt:lpstr>나눔스퀘어 ExtraBold</vt:lpstr>
      <vt:lpstr>나눔스퀘어 Bold</vt:lpstr>
      <vt:lpstr>1_메인 슬라이드, 마무리</vt:lpstr>
      <vt:lpstr>2_메인 슬라이드, 마무리</vt:lpstr>
      <vt:lpstr>1_내용 슬라이드</vt:lpstr>
      <vt:lpstr>2_내용 슬라이드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5CLASS-184</cp:lastModifiedBy>
  <cp:revision>109</cp:revision>
  <dcterms:created xsi:type="dcterms:W3CDTF">2017-08-02T07:13:04Z</dcterms:created>
  <dcterms:modified xsi:type="dcterms:W3CDTF">2019-10-25T06:18:05Z</dcterms:modified>
</cp:coreProperties>
</file>