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7F37C-559E-204C-9E7C-06A810E71CA5}" v="19" dt="2021-09-08T02:39:5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성철" userId="b2bfd8f1-2f1b-482e-bab5-85850215cba3" providerId="ADAL" clId="{E8C7F37C-559E-204C-9E7C-06A810E71CA5}"/>
    <pc:docChg chg="undo custSel addSld delSld modSld sldOrd">
      <pc:chgData name="박성철" userId="b2bfd8f1-2f1b-482e-bab5-85850215cba3" providerId="ADAL" clId="{E8C7F37C-559E-204C-9E7C-06A810E71CA5}" dt="2021-09-08T02:40:10.137" v="350" actId="2696"/>
      <pc:docMkLst>
        <pc:docMk/>
      </pc:docMkLst>
      <pc:sldChg chg="modSp mod">
        <pc:chgData name="박성철" userId="b2bfd8f1-2f1b-482e-bab5-85850215cba3" providerId="ADAL" clId="{E8C7F37C-559E-204C-9E7C-06A810E71CA5}" dt="2021-09-08T00:19:16.636" v="53" actId="20577"/>
        <pc:sldMkLst>
          <pc:docMk/>
          <pc:sldMk cId="3569210928" sldId="256"/>
        </pc:sldMkLst>
        <pc:spChg chg="mod">
          <ac:chgData name="박성철" userId="b2bfd8f1-2f1b-482e-bab5-85850215cba3" providerId="ADAL" clId="{E8C7F37C-559E-204C-9E7C-06A810E71CA5}" dt="2021-09-08T00:19:06.843" v="13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박성철" userId="b2bfd8f1-2f1b-482e-bab5-85850215cba3" providerId="ADAL" clId="{E8C7F37C-559E-204C-9E7C-06A810E71CA5}" dt="2021-09-08T00:19:16.636" v="5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addSp modSp new mod">
        <pc:chgData name="박성철" userId="b2bfd8f1-2f1b-482e-bab5-85850215cba3" providerId="ADAL" clId="{E8C7F37C-559E-204C-9E7C-06A810E71CA5}" dt="2021-09-08T00:21:04.108" v="73" actId="1076"/>
        <pc:sldMkLst>
          <pc:docMk/>
          <pc:sldMk cId="3756785687" sldId="257"/>
        </pc:sldMkLst>
        <pc:spChg chg="mod">
          <ac:chgData name="박성철" userId="b2bfd8f1-2f1b-482e-bab5-85850215cba3" providerId="ADAL" clId="{E8C7F37C-559E-204C-9E7C-06A810E71CA5}" dt="2021-09-08T00:20:11.638" v="70" actId="20577"/>
          <ac:spMkLst>
            <pc:docMk/>
            <pc:sldMk cId="3756785687" sldId="257"/>
            <ac:spMk id="3" creationId="{8136C529-540C-2C49-ACE4-8FC2DC76D49B}"/>
          </ac:spMkLst>
        </pc:spChg>
        <pc:picChg chg="add mod">
          <ac:chgData name="박성철" userId="b2bfd8f1-2f1b-482e-bab5-85850215cba3" providerId="ADAL" clId="{E8C7F37C-559E-204C-9E7C-06A810E71CA5}" dt="2021-09-08T00:21:04.108" v="73" actId="1076"/>
          <ac:picMkLst>
            <pc:docMk/>
            <pc:sldMk cId="3756785687" sldId="257"/>
            <ac:picMk id="4" creationId="{4A45D033-175C-AA42-8730-5E702F669697}"/>
          </ac:picMkLst>
        </pc:picChg>
      </pc:sldChg>
      <pc:sldChg chg="addSp delSp modSp new mod">
        <pc:chgData name="박성철" userId="b2bfd8f1-2f1b-482e-bab5-85850215cba3" providerId="ADAL" clId="{E8C7F37C-559E-204C-9E7C-06A810E71CA5}" dt="2021-09-08T00:45:07.153" v="285" actId="1076"/>
        <pc:sldMkLst>
          <pc:docMk/>
          <pc:sldMk cId="2617888508" sldId="258"/>
        </pc:sldMkLst>
        <pc:spChg chg="del">
          <ac:chgData name="박성철" userId="b2bfd8f1-2f1b-482e-bab5-85850215cba3" providerId="ADAL" clId="{E8C7F37C-559E-204C-9E7C-06A810E71CA5}" dt="2021-09-08T00:21:18.722" v="75" actId="478"/>
          <ac:spMkLst>
            <pc:docMk/>
            <pc:sldMk cId="2617888508" sldId="258"/>
            <ac:spMk id="2" creationId="{32F617B0-5C96-7843-B789-8479DA04867B}"/>
          </ac:spMkLst>
        </pc:spChg>
        <pc:spChg chg="mod">
          <ac:chgData name="박성철" userId="b2bfd8f1-2f1b-482e-bab5-85850215cba3" providerId="ADAL" clId="{E8C7F37C-559E-204C-9E7C-06A810E71CA5}" dt="2021-09-08T00:23:12.950" v="283" actId="20577"/>
          <ac:spMkLst>
            <pc:docMk/>
            <pc:sldMk cId="2617888508" sldId="258"/>
            <ac:spMk id="3" creationId="{939BDB51-3DAE-7943-AB5E-AFE7F33E511F}"/>
          </ac:spMkLst>
        </pc:spChg>
        <pc:picChg chg="add mod">
          <ac:chgData name="박성철" userId="b2bfd8f1-2f1b-482e-bab5-85850215cba3" providerId="ADAL" clId="{E8C7F37C-559E-204C-9E7C-06A810E71CA5}" dt="2021-09-08T00:22:02.181" v="163" actId="1076"/>
          <ac:picMkLst>
            <pc:docMk/>
            <pc:sldMk cId="2617888508" sldId="258"/>
            <ac:picMk id="4" creationId="{4F485446-9D8B-274E-B499-D68460C089BD}"/>
          </ac:picMkLst>
        </pc:picChg>
        <pc:picChg chg="add mod">
          <ac:chgData name="박성철" userId="b2bfd8f1-2f1b-482e-bab5-85850215cba3" providerId="ADAL" clId="{E8C7F37C-559E-204C-9E7C-06A810E71CA5}" dt="2021-09-08T00:45:07.153" v="285" actId="1076"/>
          <ac:picMkLst>
            <pc:docMk/>
            <pc:sldMk cId="2617888508" sldId="258"/>
            <ac:picMk id="5" creationId="{506B821A-55D9-D944-9CC9-1975AFCEC9E3}"/>
          </ac:picMkLst>
        </pc:picChg>
      </pc:sldChg>
      <pc:sldChg chg="new del">
        <pc:chgData name="박성철" userId="b2bfd8f1-2f1b-482e-bab5-85850215cba3" providerId="ADAL" clId="{E8C7F37C-559E-204C-9E7C-06A810E71CA5}" dt="2021-09-08T02:40:10.137" v="350" actId="2696"/>
        <pc:sldMkLst>
          <pc:docMk/>
          <pc:sldMk cId="1762219278" sldId="259"/>
        </pc:sldMkLst>
      </pc:sldChg>
      <pc:sldChg chg="addSp delSp modSp new mod ord">
        <pc:chgData name="박성철" userId="b2bfd8f1-2f1b-482e-bab5-85850215cba3" providerId="ADAL" clId="{E8C7F37C-559E-204C-9E7C-06A810E71CA5}" dt="2021-09-08T02:40:07.566" v="349" actId="20578"/>
        <pc:sldMkLst>
          <pc:docMk/>
          <pc:sldMk cId="3177268705" sldId="260"/>
        </pc:sldMkLst>
        <pc:spChg chg="mod">
          <ac:chgData name="박성철" userId="b2bfd8f1-2f1b-482e-bab5-85850215cba3" providerId="ADAL" clId="{E8C7F37C-559E-204C-9E7C-06A810E71CA5}" dt="2021-09-08T01:00:57.409" v="290" actId="20577"/>
          <ac:spMkLst>
            <pc:docMk/>
            <pc:sldMk cId="3177268705" sldId="260"/>
            <ac:spMk id="2" creationId="{B0D9EDBB-A9AE-2148-A7FE-485B0B96FE57}"/>
          </ac:spMkLst>
        </pc:spChg>
        <pc:spChg chg="del">
          <ac:chgData name="박성철" userId="b2bfd8f1-2f1b-482e-bab5-85850215cba3" providerId="ADAL" clId="{E8C7F37C-559E-204C-9E7C-06A810E71CA5}" dt="2021-09-08T01:00:47.293" v="288"/>
          <ac:spMkLst>
            <pc:docMk/>
            <pc:sldMk cId="3177268705" sldId="260"/>
            <ac:spMk id="3" creationId="{61801D72-0926-F142-A628-7AF50F674308}"/>
          </ac:spMkLst>
        </pc:spChg>
        <pc:spChg chg="add mod">
          <ac:chgData name="박성철" userId="b2bfd8f1-2f1b-482e-bab5-85850215cba3" providerId="ADAL" clId="{E8C7F37C-559E-204C-9E7C-06A810E71CA5}" dt="2021-09-08T01:01:15.248" v="296" actId="1076"/>
          <ac:spMkLst>
            <pc:docMk/>
            <pc:sldMk cId="3177268705" sldId="260"/>
            <ac:spMk id="5" creationId="{1C329B6E-7C45-2E40-ADA2-AD37E3B6D932}"/>
          </ac:spMkLst>
        </pc:spChg>
        <pc:picChg chg="add mod">
          <ac:chgData name="박성철" userId="b2bfd8f1-2f1b-482e-bab5-85850215cba3" providerId="ADAL" clId="{E8C7F37C-559E-204C-9E7C-06A810E71CA5}" dt="2021-09-08T01:00:47.293" v="288"/>
          <ac:picMkLst>
            <pc:docMk/>
            <pc:sldMk cId="3177268705" sldId="260"/>
            <ac:picMk id="4" creationId="{499EC600-8B48-E54F-8D66-ECDE8C294C3F}"/>
          </ac:picMkLst>
        </pc:picChg>
      </pc:sldChg>
      <pc:sldChg chg="modSp new">
        <pc:chgData name="박성철" userId="b2bfd8f1-2f1b-482e-bab5-85850215cba3" providerId="ADAL" clId="{E8C7F37C-559E-204C-9E7C-06A810E71CA5}" dt="2021-09-08T01:30:43.380" v="298"/>
        <pc:sldMkLst>
          <pc:docMk/>
          <pc:sldMk cId="2469206183" sldId="261"/>
        </pc:sldMkLst>
        <pc:spChg chg="mod">
          <ac:chgData name="박성철" userId="b2bfd8f1-2f1b-482e-bab5-85850215cba3" providerId="ADAL" clId="{E8C7F37C-559E-204C-9E7C-06A810E71CA5}" dt="2021-09-08T01:30:43.380" v="298"/>
          <ac:spMkLst>
            <pc:docMk/>
            <pc:sldMk cId="2469206183" sldId="261"/>
            <ac:spMk id="3" creationId="{843E8054-2BE3-AA45-80F4-CD3988D8825F}"/>
          </ac:spMkLst>
        </pc:spChg>
      </pc:sldChg>
      <pc:sldChg chg="addSp delSp modSp new mod">
        <pc:chgData name="박성철" userId="b2bfd8f1-2f1b-482e-bab5-85850215cba3" providerId="ADAL" clId="{E8C7F37C-559E-204C-9E7C-06A810E71CA5}" dt="2021-09-08T02:35:04.287" v="303" actId="1076"/>
        <pc:sldMkLst>
          <pc:docMk/>
          <pc:sldMk cId="781238208" sldId="262"/>
        </pc:sldMkLst>
        <pc:spChg chg="del">
          <ac:chgData name="박성철" userId="b2bfd8f1-2f1b-482e-bab5-85850215cba3" providerId="ADAL" clId="{E8C7F37C-559E-204C-9E7C-06A810E71CA5}" dt="2021-09-08T02:34:59.834" v="300" actId="478"/>
          <ac:spMkLst>
            <pc:docMk/>
            <pc:sldMk cId="781238208" sldId="262"/>
            <ac:spMk id="2" creationId="{20248559-D192-374E-BC7B-E8A5F8B89BA8}"/>
          </ac:spMkLst>
        </pc:spChg>
        <pc:spChg chg="del">
          <ac:chgData name="박성철" userId="b2bfd8f1-2f1b-482e-bab5-85850215cba3" providerId="ADAL" clId="{E8C7F37C-559E-204C-9E7C-06A810E71CA5}" dt="2021-09-08T02:34:59.834" v="300" actId="478"/>
          <ac:spMkLst>
            <pc:docMk/>
            <pc:sldMk cId="781238208" sldId="262"/>
            <ac:spMk id="3" creationId="{2E7C804D-63C2-3040-8DE1-A54D494AFE4C}"/>
          </ac:spMkLst>
        </pc:spChg>
        <pc:picChg chg="add mod">
          <ac:chgData name="박성철" userId="b2bfd8f1-2f1b-482e-bab5-85850215cba3" providerId="ADAL" clId="{E8C7F37C-559E-204C-9E7C-06A810E71CA5}" dt="2021-09-08T02:35:04.287" v="303" actId="1076"/>
          <ac:picMkLst>
            <pc:docMk/>
            <pc:sldMk cId="781238208" sldId="262"/>
            <ac:picMk id="4" creationId="{8524589A-AE10-3D47-8317-4453827C1D81}"/>
          </ac:picMkLst>
        </pc:picChg>
      </pc:sldChg>
      <pc:sldChg chg="addSp delSp modSp new mod">
        <pc:chgData name="박성철" userId="b2bfd8f1-2f1b-482e-bab5-85850215cba3" providerId="ADAL" clId="{E8C7F37C-559E-204C-9E7C-06A810E71CA5}" dt="2021-09-08T02:36:16.971" v="320" actId="1038"/>
        <pc:sldMkLst>
          <pc:docMk/>
          <pc:sldMk cId="1697894365" sldId="263"/>
        </pc:sldMkLst>
        <pc:spChg chg="del">
          <ac:chgData name="박성철" userId="b2bfd8f1-2f1b-482e-bab5-85850215cba3" providerId="ADAL" clId="{E8C7F37C-559E-204C-9E7C-06A810E71CA5}" dt="2021-09-08T02:35:40.289" v="305" actId="478"/>
          <ac:spMkLst>
            <pc:docMk/>
            <pc:sldMk cId="1697894365" sldId="263"/>
            <ac:spMk id="2" creationId="{600E357F-606B-EA46-A9E3-FF3123366B49}"/>
          </ac:spMkLst>
        </pc:spChg>
        <pc:spChg chg="del mod">
          <ac:chgData name="박성철" userId="b2bfd8f1-2f1b-482e-bab5-85850215cba3" providerId="ADAL" clId="{E8C7F37C-559E-204C-9E7C-06A810E71CA5}" dt="2021-09-08T02:35:44.095" v="307"/>
          <ac:spMkLst>
            <pc:docMk/>
            <pc:sldMk cId="1697894365" sldId="263"/>
            <ac:spMk id="3" creationId="{7D3F1DF2-A7A0-5541-8DFB-B3A489D84657}"/>
          </ac:spMkLst>
        </pc:spChg>
        <pc:picChg chg="add mod">
          <ac:chgData name="박성철" userId="b2bfd8f1-2f1b-482e-bab5-85850215cba3" providerId="ADAL" clId="{E8C7F37C-559E-204C-9E7C-06A810E71CA5}" dt="2021-09-08T02:36:10.325" v="313" actId="14100"/>
          <ac:picMkLst>
            <pc:docMk/>
            <pc:sldMk cId="1697894365" sldId="263"/>
            <ac:picMk id="4" creationId="{246E7256-6DBC-F741-89B2-C8B8E2D2A909}"/>
          </ac:picMkLst>
        </pc:picChg>
        <pc:picChg chg="add mod">
          <ac:chgData name="박성철" userId="b2bfd8f1-2f1b-482e-bab5-85850215cba3" providerId="ADAL" clId="{E8C7F37C-559E-204C-9E7C-06A810E71CA5}" dt="2021-09-08T02:36:16.971" v="320" actId="1038"/>
          <ac:picMkLst>
            <pc:docMk/>
            <pc:sldMk cId="1697894365" sldId="263"/>
            <ac:picMk id="5" creationId="{39708DF1-7038-C84C-8EFA-4B6EAAC64E86}"/>
          </ac:picMkLst>
        </pc:picChg>
      </pc:sldChg>
      <pc:sldChg chg="addSp delSp modSp new mod">
        <pc:chgData name="박성철" userId="b2bfd8f1-2f1b-482e-bab5-85850215cba3" providerId="ADAL" clId="{E8C7F37C-559E-204C-9E7C-06A810E71CA5}" dt="2021-09-08T02:36:48.283" v="325" actId="1076"/>
        <pc:sldMkLst>
          <pc:docMk/>
          <pc:sldMk cId="2819098320" sldId="264"/>
        </pc:sldMkLst>
        <pc:spChg chg="del">
          <ac:chgData name="박성철" userId="b2bfd8f1-2f1b-482e-bab5-85850215cba3" providerId="ADAL" clId="{E8C7F37C-559E-204C-9E7C-06A810E71CA5}" dt="2021-09-08T02:36:42.773" v="322" actId="478"/>
          <ac:spMkLst>
            <pc:docMk/>
            <pc:sldMk cId="2819098320" sldId="264"/>
            <ac:spMk id="2" creationId="{0549C4FA-9D8F-DE48-9B95-19A1E51B05D9}"/>
          </ac:spMkLst>
        </pc:spChg>
        <pc:spChg chg="del mod">
          <ac:chgData name="박성철" userId="b2bfd8f1-2f1b-482e-bab5-85850215cba3" providerId="ADAL" clId="{E8C7F37C-559E-204C-9E7C-06A810E71CA5}" dt="2021-09-08T02:36:46.744" v="324"/>
          <ac:spMkLst>
            <pc:docMk/>
            <pc:sldMk cId="2819098320" sldId="264"/>
            <ac:spMk id="3" creationId="{6BC8D837-A81B-234C-A0A4-09CC1E65C408}"/>
          </ac:spMkLst>
        </pc:spChg>
        <pc:picChg chg="add mod">
          <ac:chgData name="박성철" userId="b2bfd8f1-2f1b-482e-bab5-85850215cba3" providerId="ADAL" clId="{E8C7F37C-559E-204C-9E7C-06A810E71CA5}" dt="2021-09-08T02:36:48.283" v="325" actId="1076"/>
          <ac:picMkLst>
            <pc:docMk/>
            <pc:sldMk cId="2819098320" sldId="264"/>
            <ac:picMk id="4" creationId="{E8D144F1-B883-C14A-9923-F1A9CFF776F3}"/>
          </ac:picMkLst>
        </pc:picChg>
      </pc:sldChg>
      <pc:sldChg chg="addSp delSp modSp new mod">
        <pc:chgData name="박성철" userId="b2bfd8f1-2f1b-482e-bab5-85850215cba3" providerId="ADAL" clId="{E8C7F37C-559E-204C-9E7C-06A810E71CA5}" dt="2021-09-08T02:39:03.891" v="341" actId="1076"/>
        <pc:sldMkLst>
          <pc:docMk/>
          <pc:sldMk cId="2179236459" sldId="265"/>
        </pc:sldMkLst>
        <pc:spChg chg="del">
          <ac:chgData name="박성철" userId="b2bfd8f1-2f1b-482e-bab5-85850215cba3" providerId="ADAL" clId="{E8C7F37C-559E-204C-9E7C-06A810E71CA5}" dt="2021-09-08T02:36:51.626" v="327" actId="478"/>
          <ac:spMkLst>
            <pc:docMk/>
            <pc:sldMk cId="2179236459" sldId="265"/>
            <ac:spMk id="2" creationId="{9CAA59F0-724F-6743-BA96-A5775AB7DF1E}"/>
          </ac:spMkLst>
        </pc:spChg>
        <pc:spChg chg="del">
          <ac:chgData name="박성철" userId="b2bfd8f1-2f1b-482e-bab5-85850215cba3" providerId="ADAL" clId="{E8C7F37C-559E-204C-9E7C-06A810E71CA5}" dt="2021-09-08T02:36:51.626" v="327" actId="478"/>
          <ac:spMkLst>
            <pc:docMk/>
            <pc:sldMk cId="2179236459" sldId="265"/>
            <ac:spMk id="3" creationId="{62FAFDE9-A7F8-D840-BF59-B7C2C0EBBCE9}"/>
          </ac:spMkLst>
        </pc:spChg>
        <pc:picChg chg="add mod">
          <ac:chgData name="박성철" userId="b2bfd8f1-2f1b-482e-bab5-85850215cba3" providerId="ADAL" clId="{E8C7F37C-559E-204C-9E7C-06A810E71CA5}" dt="2021-09-08T02:39:02.294" v="339" actId="1076"/>
          <ac:picMkLst>
            <pc:docMk/>
            <pc:sldMk cId="2179236459" sldId="265"/>
            <ac:picMk id="4" creationId="{88E8F896-4D4F-1D45-99CD-44F20A1B1C8D}"/>
          </ac:picMkLst>
        </pc:picChg>
        <pc:picChg chg="add mod">
          <ac:chgData name="박성철" userId="b2bfd8f1-2f1b-482e-bab5-85850215cba3" providerId="ADAL" clId="{E8C7F37C-559E-204C-9E7C-06A810E71CA5}" dt="2021-09-08T02:39:03.891" v="341" actId="1076"/>
          <ac:picMkLst>
            <pc:docMk/>
            <pc:sldMk cId="2179236459" sldId="265"/>
            <ac:picMk id="5" creationId="{492D7CD2-E2B3-744F-82BE-05F3DBE6164E}"/>
          </ac:picMkLst>
        </pc:picChg>
      </pc:sldChg>
      <pc:sldChg chg="addSp delSp modSp new mod">
        <pc:chgData name="박성철" userId="b2bfd8f1-2f1b-482e-bab5-85850215cba3" providerId="ADAL" clId="{E8C7F37C-559E-204C-9E7C-06A810E71CA5}" dt="2021-09-08T02:40:01.345" v="348" actId="1076"/>
        <pc:sldMkLst>
          <pc:docMk/>
          <pc:sldMk cId="2445083331" sldId="266"/>
        </pc:sldMkLst>
        <pc:spChg chg="del">
          <ac:chgData name="박성철" userId="b2bfd8f1-2f1b-482e-bab5-85850215cba3" providerId="ADAL" clId="{E8C7F37C-559E-204C-9E7C-06A810E71CA5}" dt="2021-09-08T02:39:57.898" v="346" actId="478"/>
          <ac:spMkLst>
            <pc:docMk/>
            <pc:sldMk cId="2445083331" sldId="266"/>
            <ac:spMk id="2" creationId="{F97CEC3F-269A-D54A-B8B1-20256B268108}"/>
          </ac:spMkLst>
        </pc:spChg>
        <pc:spChg chg="del mod">
          <ac:chgData name="박성철" userId="b2bfd8f1-2f1b-482e-bab5-85850215cba3" providerId="ADAL" clId="{E8C7F37C-559E-204C-9E7C-06A810E71CA5}" dt="2021-09-08T02:39:56.793" v="345" actId="478"/>
          <ac:spMkLst>
            <pc:docMk/>
            <pc:sldMk cId="2445083331" sldId="266"/>
            <ac:spMk id="3" creationId="{26E8EAE5-E16A-9443-B3B0-AADD1ABA1419}"/>
          </ac:spMkLst>
        </pc:spChg>
        <pc:picChg chg="add mod">
          <ac:chgData name="박성철" userId="b2bfd8f1-2f1b-482e-bab5-85850215cba3" providerId="ADAL" clId="{E8C7F37C-559E-204C-9E7C-06A810E71CA5}" dt="2021-09-08T02:40:01.345" v="348" actId="1076"/>
          <ac:picMkLst>
            <pc:docMk/>
            <pc:sldMk cId="2445083331" sldId="266"/>
            <ac:picMk id="4" creationId="{01BF198F-BA54-BE47-BFD5-3694CBF8C0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2021. 9. 8.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vewire-ui/mod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Livewire Modal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박 성 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scpark@yju.ac.kr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BF198F-BA54-BE47-BFD5-3694CBF8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075" y="490330"/>
            <a:ext cx="7327083" cy="5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8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FD96B-11E4-A945-8021-E528052AB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6C529-540C-2C49-ACE4-8FC2DC76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>
                <a:hlinkClick r:id="rId2"/>
              </a:rPr>
              <a:t>https://github.com/livewire-ui/modal</a:t>
            </a:r>
            <a:endParaRPr kumimoji="1" lang="en-US" altLang="ko-Kore-KR" dirty="0"/>
          </a:p>
          <a:p>
            <a:r>
              <a:rPr kumimoji="1" lang="ko-KR" altLang="en-US" dirty="0"/>
              <a:t>설치</a:t>
            </a:r>
            <a:endParaRPr kumimoji="1" lang="en-US" altLang="ko-KR" dirty="0"/>
          </a:p>
          <a:p>
            <a:pPr lvl="1"/>
            <a:r>
              <a:rPr lang="en-US" altLang="ko-Kore-KR" dirty="0"/>
              <a:t>composer require livewire-</a:t>
            </a:r>
            <a:r>
              <a:rPr lang="en-US" altLang="ko-Kore-KR" dirty="0" err="1"/>
              <a:t>ui</a:t>
            </a:r>
            <a:r>
              <a:rPr lang="en-US" altLang="ko-Kore-KR" dirty="0"/>
              <a:t>/modal</a:t>
            </a:r>
          </a:p>
          <a:p>
            <a:pPr lvl="1"/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5D033-175C-AA42-8730-5E702F669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6" y="3429000"/>
            <a:ext cx="5478393" cy="19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8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BDB51-3DAE-7943-AB5E-AFE7F33E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/>
          <a:lstStyle/>
          <a:p>
            <a:r>
              <a:rPr kumimoji="1" lang="en-US" altLang="ko-Kore-KR" dirty="0"/>
              <a:t>Livewire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Alpine</a:t>
            </a:r>
            <a:r>
              <a:rPr kumimoji="1" lang="ko-KR" altLang="en-US" dirty="0"/>
              <a:t>을 필요로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공식 </a:t>
            </a:r>
            <a:r>
              <a:rPr kumimoji="1" lang="en-US" altLang="ko-KR" dirty="0"/>
              <a:t>CDN</a:t>
            </a:r>
            <a:r>
              <a:rPr kumimoji="1" lang="ko-KR" altLang="en-US" dirty="0"/>
              <a:t> 사용하면 됨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 err="1"/>
              <a:t>TailwindCSS</a:t>
            </a:r>
            <a:endParaRPr kumimoji="1" lang="en-US" altLang="ko-KR" dirty="0"/>
          </a:p>
          <a:p>
            <a:pPr lvl="1"/>
            <a:r>
              <a:rPr lang="en-US" altLang="ko-Kore-KR" dirty="0"/>
              <a:t>php artisan </a:t>
            </a:r>
            <a:r>
              <a:rPr lang="en-US" altLang="ko-Kore-KR" dirty="0" err="1"/>
              <a:t>vendor:publish</a:t>
            </a:r>
            <a:r>
              <a:rPr lang="en-US" altLang="ko-Kore-KR" dirty="0"/>
              <a:t> --tag=livewire-</a:t>
            </a:r>
            <a:r>
              <a:rPr lang="en-US" altLang="ko-Kore-KR" dirty="0" err="1"/>
              <a:t>ui</a:t>
            </a:r>
            <a:r>
              <a:rPr lang="en-US" altLang="ko-Kore-KR" dirty="0"/>
              <a:t>-modal-views</a:t>
            </a:r>
          </a:p>
          <a:p>
            <a:r>
              <a:rPr lang="ko-KR" altLang="en-US" dirty="0" err="1"/>
              <a:t>모달</a:t>
            </a:r>
            <a:r>
              <a:rPr lang="ko-KR" altLang="en-US" dirty="0"/>
              <a:t> 생성</a:t>
            </a:r>
            <a:endParaRPr lang="en-US" altLang="ko-KR" dirty="0"/>
          </a:p>
          <a:p>
            <a:pPr lvl="1"/>
            <a:r>
              <a:rPr lang="en-US" altLang="ko-KR" dirty="0"/>
              <a:t>php artisan </a:t>
            </a:r>
            <a:r>
              <a:rPr lang="en-US" altLang="ko-KR" dirty="0" err="1"/>
              <a:t>make:livewire</a:t>
            </a:r>
            <a:r>
              <a:rPr lang="en-US" altLang="ko-KR" dirty="0"/>
              <a:t> </a:t>
            </a:r>
            <a:r>
              <a:rPr lang="en-US" altLang="ko-KR" dirty="0" err="1"/>
              <a:t>EditComment</a:t>
            </a:r>
            <a:endParaRPr lang="en-US" altLang="ko-KR" dirty="0"/>
          </a:p>
          <a:p>
            <a:pPr lvl="2"/>
            <a:r>
              <a:rPr lang="en-US" altLang="ko-KR" dirty="0" err="1"/>
              <a:t>ModalComponent</a:t>
            </a:r>
            <a:r>
              <a:rPr lang="en-US" altLang="ko-KR" dirty="0"/>
              <a:t> </a:t>
            </a:r>
            <a:r>
              <a:rPr lang="ko-KR" altLang="en-US" dirty="0"/>
              <a:t>상속</a:t>
            </a:r>
            <a:br>
              <a:rPr lang="en-US" altLang="ko-Kore-KR" dirty="0"/>
            </a:br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485446-9D8B-274E-B499-D68460C08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9022"/>
            <a:ext cx="10617200" cy="1397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6B821A-55D9-D944-9CC9-1975AFCEC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323" y="5349239"/>
            <a:ext cx="7874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8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EAA71-2DCF-B542-BA67-DBE4A0AD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E8054-2BE3-AA45-80F4-CD3988D88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https://</a:t>
            </a:r>
            <a:r>
              <a:rPr kumimoji="1" lang="en-US" altLang="ko-Kore-KR" dirty="0" err="1"/>
              <a:t>tailwindcomponents.com</a:t>
            </a:r>
            <a:r>
              <a:rPr kumimoji="1" lang="en-US" altLang="ko-Kore-KR" dirty="0"/>
              <a:t>/component/modal-3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920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524589A-AE10-3D47-8317-4453827C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5" y="173456"/>
            <a:ext cx="8678754" cy="651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3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46E7256-6DBC-F741-89B2-C8B8E2D2A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07" y="702365"/>
            <a:ext cx="4843976" cy="54613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9708DF1-7038-C84C-8EFA-4B6EAAC64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91" y="1535389"/>
            <a:ext cx="6954815" cy="46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94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8D144F1-B883-C14A-9923-F1A9CFF77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87" y="963544"/>
            <a:ext cx="82042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98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8E8F896-4D4F-1D45-99CD-44F20A1B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09" y="222250"/>
            <a:ext cx="5918200" cy="2730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2D7CD2-E2B3-744F-82BE-05F3DBE61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14" y="2786379"/>
            <a:ext cx="5804333" cy="38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9EDBB-A9AE-2148-A7FE-485B0B96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b="1" dirty="0"/>
              <a:t>Building Tailwind CSS for production</a:t>
            </a:r>
            <a:endParaRPr kumimoji="1" lang="ko-Kore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499EC600-8B48-E54F-8D66-ECDE8C294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50" y="2185194"/>
            <a:ext cx="9232900" cy="3632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329B6E-7C45-2E40-ADA2-AD37E3B6D932}"/>
              </a:ext>
            </a:extLst>
          </p:cNvPr>
          <p:cNvSpPr/>
          <p:nvPr/>
        </p:nvSpPr>
        <p:spPr>
          <a:xfrm>
            <a:off x="1013791" y="1568609"/>
            <a:ext cx="101644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ore-KR" dirty="0">
                <a:solidFill>
                  <a:srgbClr val="24292F"/>
                </a:solidFill>
                <a:latin typeface="-apple-system"/>
              </a:rPr>
              <a:t>To purge the classes used by the package, add the following lines to your purge array in </a:t>
            </a:r>
            <a:r>
              <a:rPr lang="en-US" altLang="ko-Kore-KR" dirty="0" err="1">
                <a:solidFill>
                  <a:srgbClr val="24292F"/>
                </a:solidFill>
                <a:latin typeface="-apple-system"/>
              </a:rPr>
              <a:t>tailwind.config.js</a:t>
            </a:r>
            <a:r>
              <a:rPr lang="en-US" altLang="ko-Kore-KR" dirty="0">
                <a:solidFill>
                  <a:srgbClr val="24292F"/>
                </a:solidFill>
                <a:latin typeface="-apple-system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7726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97</Words>
  <Application>Microsoft Macintosh PowerPoint</Application>
  <PresentationFormat>와이드스크린</PresentationFormat>
  <Paragraphs>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-apple-system</vt:lpstr>
      <vt:lpstr>맑은 고딕</vt:lpstr>
      <vt:lpstr>Arial</vt:lpstr>
      <vt:lpstr>Office 테마</vt:lpstr>
      <vt:lpstr>Livewire Modal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Building Tailwind CSS for production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박성철</cp:lastModifiedBy>
  <cp:revision>1</cp:revision>
  <dcterms:created xsi:type="dcterms:W3CDTF">2021-09-08T00:18:30Z</dcterms:created>
  <dcterms:modified xsi:type="dcterms:W3CDTF">2021-09-08T02:40:20Z</dcterms:modified>
</cp:coreProperties>
</file>