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e242cc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e242c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9de59f11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9de59f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ee242cca_0_2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ee242cc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ee242cca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ee242cc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9de59f11_0_1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9de59f1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ee242cca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ee242c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UTOLAYOUT">
  <p:cSld name="AUTO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1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5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 flipH="1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0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wrap="square" lIns="91424" tIns="91424" rIns="91424" bIns="91424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wrap="square" lIns="91424" tIns="91424" rIns="91424" bIns="91424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4" tIns="91424" rIns="91424" bIns="91424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_POINT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 idx="0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Tropic">
    <p:bg>
      <p:bgPr shadeToTitle="0">
        <a:solidFill>
          <a:schemeClr val="accent6">
            <a:alpha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idx="0"/>
          </p:nvPr>
        </p:nvSpPr>
        <p:spPr>
          <a:xfrm>
            <a:off x="324475" y="148225"/>
            <a:ext cx="8749500" cy="1373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000000"/>
                </a:solidFill>
              </a:rPr>
              <a:t>  </a:t>
            </a:r>
            <a:r>
              <a:rPr lang="ko" sz="4800">
                <a:solidFill>
                  <a:srgbClr val="000000"/>
                </a:solidFill>
              </a:rPr>
              <a:t>앱 만들기 계획      </a:t>
            </a:r>
            <a:r>
              <a:rPr lang="ko" sz="1800">
                <a:solidFill>
                  <a:srgbClr val="616161"/>
                </a:solidFill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r>
              <a:rPr lang="ko" sz="2400">
                <a:solidFill>
                  <a:srgbClr val="616161"/>
                </a:solidFill>
                <a:latin typeface="Open Sans"/>
                <a:ea typeface="Open Sans"/>
                <a:cs typeface="Open Sans"/>
                <a:sym typeface="Open Sans"/>
              </a:rPr>
              <a:t>광진구, 이은희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24600" y="1674775"/>
            <a:ext cx="8749500" cy="346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                                      </a:t>
            </a:r>
            <a:r>
              <a:rPr lang="ko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앱 관심사 (현재) </a:t>
            </a:r>
            <a:endParaRPr lang="ko"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 오디오클립(좋은 글 읽어주기...)</a:t>
            </a:r>
            <a:endParaRPr lang="ko" sz="24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약 정보 앱  </a:t>
            </a:r>
            <a:endParaRPr lang="ko" sz="24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lang="ko" sz="2400"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후속</a:t>
            </a:r>
            <a:r>
              <a:rPr lang="en-US" altLang="ko-KR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인도 커피 마케팅, </a:t>
            </a:r>
            <a:r>
              <a:rPr lang="ko" sz="2200" b="1">
                <a:solidFill>
                  <a:srgbClr val="111111"/>
                </a:solidFill>
                <a:latin typeface="맑은 고딕 Semilight"/>
                <a:ea typeface="맑은 고딕 Semilight"/>
                <a:cs typeface="맑은 고딕 Semilight"/>
                <a:sym typeface="Arial"/>
              </a:rPr>
              <a:t>초등 영어 회화</a:t>
            </a:r>
            <a:r>
              <a:rPr lang="ko" sz="2200" b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한국어 교육</a:t>
            </a:r>
            <a:r>
              <a:rPr lang="en-US" altLang="ko-KR" sz="2200" b="1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...</a:t>
            </a:r>
            <a:r>
              <a:rPr lang="en-US" altLang="ko-KR" sz="2200">
                <a:solidFill>
                  <a:srgbClr val="11111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2200">
              <a:solidFill>
                <a:srgbClr val="11111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앱 명 : 오디오글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 sz="3000"/>
              <a:t>GMP스타일</a:t>
            </a:r>
            <a:endParaRPr lang="ko"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3000"/>
              <a:t>0_음원 녹음 : 3~5분 내외</a:t>
            </a:r>
            <a:endParaRPr lang="ko" sz="3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3000"/>
              <a:t>0_좋은 글 읽어주기</a:t>
            </a:r>
            <a:endParaRPr lang="ko" sz="3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ko" sz="3000"/>
              <a:t>0_한국어 글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02963" y="401750"/>
            <a:ext cx="429900" cy="412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313250"/>
            <a:ext cx="8520600" cy="4523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16"/>
          <p:cNvSpPr/>
          <p:nvPr/>
        </p:nvSpPr>
        <p:spPr>
          <a:xfrm>
            <a:off x="368500" y="313250"/>
            <a:ext cx="25641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191800" y="313250"/>
            <a:ext cx="26406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280150" y="313250"/>
            <a:ext cx="25641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-1330375" y="4038150"/>
            <a:ext cx="429900" cy="412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10800000" flipH="1">
            <a:off x="6329446" y="4979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16200000">
            <a:off x="9727802" y="556312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 rot="0">
            <a:off x="6410118" y="951042"/>
            <a:ext cx="429900" cy="412200"/>
            <a:chOff x="475975" y="460600"/>
            <a:chExt cx="429900" cy="412200"/>
          </a:xfrm>
        </p:grpSpPr>
        <p:sp>
          <p:nvSpPr>
            <p:cNvPr id="96" name="Google Shape;96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 rot="0">
            <a:off x="6410106" y="2012934"/>
            <a:ext cx="429900" cy="412200"/>
            <a:chOff x="475975" y="460600"/>
            <a:chExt cx="429900" cy="412200"/>
          </a:xfrm>
        </p:grpSpPr>
        <p:sp>
          <p:nvSpPr>
            <p:cNvPr id="99" name="Google Shape;99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1" name="Google Shape;101;p16"/>
          <p:cNvGrpSpPr/>
          <p:nvPr/>
        </p:nvGrpSpPr>
        <p:grpSpPr>
          <a:xfrm rot="0">
            <a:off x="6410113" y="1459026"/>
            <a:ext cx="429900" cy="412200"/>
            <a:chOff x="475975" y="460600"/>
            <a:chExt cx="429900" cy="412200"/>
          </a:xfrm>
        </p:grpSpPr>
        <p:sp>
          <p:nvSpPr>
            <p:cNvPr id="102" name="Google Shape;102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 rot="0">
            <a:off x="6410119" y="2611550"/>
            <a:ext cx="429900" cy="412200"/>
            <a:chOff x="475975" y="460600"/>
            <a:chExt cx="429900" cy="412200"/>
          </a:xfrm>
        </p:grpSpPr>
        <p:sp>
          <p:nvSpPr>
            <p:cNvPr id="105" name="Google Shape;105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 rot="0">
            <a:off x="6410118" y="3160842"/>
            <a:ext cx="429900" cy="412200"/>
            <a:chOff x="475975" y="460600"/>
            <a:chExt cx="429900" cy="412200"/>
          </a:xfrm>
        </p:grpSpPr>
        <p:sp>
          <p:nvSpPr>
            <p:cNvPr id="108" name="Google Shape;108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 rot="0">
            <a:off x="6410106" y="4329550"/>
            <a:ext cx="429900" cy="412200"/>
            <a:chOff x="475975" y="460600"/>
            <a:chExt cx="429900" cy="412200"/>
          </a:xfrm>
        </p:grpSpPr>
        <p:sp>
          <p:nvSpPr>
            <p:cNvPr id="111" name="Google Shape;111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 rot="0">
            <a:off x="6410113" y="3745026"/>
            <a:ext cx="429900" cy="412200"/>
            <a:chOff x="475975" y="460600"/>
            <a:chExt cx="429900" cy="412200"/>
          </a:xfrm>
        </p:grpSpPr>
        <p:sp>
          <p:nvSpPr>
            <p:cNvPr id="114" name="Google Shape;114;p16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6643700" y="38440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51512" y="447990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35150" y="36450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2020. 05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51512" y="1340804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835150" y="81395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2020. 04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36597" y="3300958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50852" y="161964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36597" y="3680508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850852" y="124009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2020. 03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35523" y="2934135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849778" y="1986471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2020. 01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35523" y="2515301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849778" y="2405305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51225" y="167898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865479" y="324162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2019. 10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51225" y="2073845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65479" y="2846762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2019. 11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66824" y="919153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881079" y="4001454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2019. 08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51225" y="4069082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865479" y="363792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2019. 09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52250" y="4780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866504" y="436637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2019. 07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949850" y="986750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31 Tues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949850" y="1498025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30  Mon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949170" y="2009288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29  Sun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949170" y="2596763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28  Sat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963797" y="3173978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27  Fri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963797" y="3761793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26  Thu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978425" y="4306092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12.25  Wed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/>
          <p:nvPr/>
        </p:nvSpPr>
        <p:spPr>
          <a:xfrm rot="16200000">
            <a:off x="-1191179" y="4128437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47" name="Google Shape;147;p16"/>
          <p:cNvCxnSpPr>
            <a:stCxn id="148" idx="1"/>
            <a:endCxn id="148" idx="1"/>
          </p:cNvCxnSpPr>
          <p:nvPr/>
        </p:nvCxnSpPr>
        <p:spPr>
          <a:xfrm>
            <a:off x="3306525" y="41666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49" name="Google Shape;149;p16"/>
          <p:cNvSpPr/>
          <p:nvPr/>
        </p:nvSpPr>
        <p:spPr>
          <a:xfrm>
            <a:off x="3306525" y="4502250"/>
            <a:ext cx="2564100" cy="334200"/>
          </a:xfrm>
          <a:prstGeom prst="rect">
            <a:avLst/>
          </a:prstGeom>
          <a:solidFill>
            <a:srgbClr val="b6f226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305850" y="3761800"/>
            <a:ext cx="2564100" cy="711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290537" y="3313471"/>
            <a:ext cx="2564100" cy="412200"/>
          </a:xfrm>
          <a:prstGeom prst="rect">
            <a:avLst/>
          </a:prstGeom>
          <a:solidFill>
            <a:srgbClr val="bf824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270710" y="3831458"/>
            <a:ext cx="582000" cy="558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 rot="16200000">
            <a:off x="4459134" y="3953683"/>
            <a:ext cx="303096" cy="298860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 rot="16200000">
            <a:off x="5012242" y="400357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 rot="16200000">
            <a:off x="5333030" y="400289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 rot="16200000">
            <a:off x="5485430" y="400221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5400000" flipH="1">
            <a:off x="3908023" y="3987586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5400000" flipH="1">
            <a:off x="3511034" y="3986225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5400000" flipH="1">
            <a:off x="3358634" y="3986225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1262650" y="3083600"/>
            <a:ext cx="220800" cy="220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580975" y="3582957"/>
            <a:ext cx="298800" cy="2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619975" y="3621950"/>
            <a:ext cx="220800" cy="220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750460" y="3308525"/>
            <a:ext cx="1989900" cy="412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2019. 12. 31 Tues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6"/>
          <p:cNvSpPr/>
          <p:nvPr/>
        </p:nvSpPr>
        <p:spPr>
          <a:xfrm rot="10800000" flipH="1">
            <a:off x="3357646" y="33935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6302963" y="401750"/>
            <a:ext cx="429900" cy="412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311700" y="313250"/>
            <a:ext cx="8520600" cy="4523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1" name="Google Shape;171;p17"/>
          <p:cNvSpPr/>
          <p:nvPr/>
        </p:nvSpPr>
        <p:spPr>
          <a:xfrm>
            <a:off x="368500" y="313250"/>
            <a:ext cx="25641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6191800" y="313250"/>
            <a:ext cx="26406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280150" y="313250"/>
            <a:ext cx="2564100" cy="45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-1330375" y="4038150"/>
            <a:ext cx="429900" cy="412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10800000" flipH="1">
            <a:off x="6329446" y="4979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16200000">
            <a:off x="9727802" y="556312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 rot="0">
            <a:off x="6410118" y="951042"/>
            <a:ext cx="429900" cy="412200"/>
            <a:chOff x="475975" y="460600"/>
            <a:chExt cx="429900" cy="412200"/>
          </a:xfrm>
        </p:grpSpPr>
        <p:sp>
          <p:nvSpPr>
            <p:cNvPr id="178" name="Google Shape;178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 rot="0">
            <a:off x="6410106" y="2012934"/>
            <a:ext cx="429900" cy="412200"/>
            <a:chOff x="475975" y="460600"/>
            <a:chExt cx="429900" cy="412200"/>
          </a:xfrm>
        </p:grpSpPr>
        <p:sp>
          <p:nvSpPr>
            <p:cNvPr id="181" name="Google Shape;181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 rot="0">
            <a:off x="6410113" y="1459026"/>
            <a:ext cx="429900" cy="412200"/>
            <a:chOff x="475975" y="460600"/>
            <a:chExt cx="429900" cy="412200"/>
          </a:xfrm>
        </p:grpSpPr>
        <p:sp>
          <p:nvSpPr>
            <p:cNvPr id="184" name="Google Shape;184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0">
            <a:off x="6410119" y="2611550"/>
            <a:ext cx="429900" cy="412200"/>
            <a:chOff x="475975" y="460600"/>
            <a:chExt cx="429900" cy="412200"/>
          </a:xfrm>
        </p:grpSpPr>
        <p:sp>
          <p:nvSpPr>
            <p:cNvPr id="187" name="Google Shape;187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0">
            <a:off x="6410118" y="3160842"/>
            <a:ext cx="429900" cy="412200"/>
            <a:chOff x="475975" y="460600"/>
            <a:chExt cx="429900" cy="412200"/>
          </a:xfrm>
        </p:grpSpPr>
        <p:sp>
          <p:nvSpPr>
            <p:cNvPr id="190" name="Google Shape;190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2" name="Google Shape;192;p17"/>
          <p:cNvGrpSpPr/>
          <p:nvPr/>
        </p:nvGrpSpPr>
        <p:grpSpPr>
          <a:xfrm rot="0">
            <a:off x="6410106" y="4329550"/>
            <a:ext cx="429900" cy="412200"/>
            <a:chOff x="475975" y="460600"/>
            <a:chExt cx="429900" cy="412200"/>
          </a:xfrm>
        </p:grpSpPr>
        <p:sp>
          <p:nvSpPr>
            <p:cNvPr id="193" name="Google Shape;193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0">
            <a:off x="6410113" y="3745026"/>
            <a:ext cx="429900" cy="412200"/>
            <a:chOff x="475975" y="460600"/>
            <a:chExt cx="429900" cy="412200"/>
          </a:xfrm>
        </p:grpSpPr>
        <p:sp>
          <p:nvSpPr>
            <p:cNvPr id="196" name="Google Shape;196;p17"/>
            <p:cNvSpPr/>
            <p:nvPr/>
          </p:nvSpPr>
          <p:spPr>
            <a:xfrm>
              <a:off x="475975" y="460600"/>
              <a:ext cx="429900" cy="412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00fff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 rot="16200000">
              <a:off x="609589" y="556312"/>
              <a:ext cx="223900" cy="220775"/>
            </a:xfrm>
            <a:prstGeom prst="flowChartMerg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" name="Google Shape;198;p17"/>
          <p:cNvSpPr txBox="1"/>
          <p:nvPr/>
        </p:nvSpPr>
        <p:spPr>
          <a:xfrm>
            <a:off x="6643700" y="38440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51512" y="447990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835150" y="36450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2020. 05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51512" y="1340804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835150" y="81395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2020. 04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36597" y="3300958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850852" y="161964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36597" y="3680508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850852" y="124009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2020. 03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35523" y="2934135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849778" y="1986471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2020. 01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35523" y="2515301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849778" y="2405305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2019. 12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51225" y="167898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865479" y="324162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2019. 10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51225" y="2073845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865479" y="2846762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2019. 11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66824" y="919153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881079" y="4001454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2019. 08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51225" y="4069082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865479" y="3637928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2019. 09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52250" y="4780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866504" y="4366370"/>
            <a:ext cx="1989900" cy="318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 b="1" u="sng">
                <a:latin typeface="Open Sans"/>
                <a:ea typeface="Open Sans"/>
                <a:cs typeface="Open Sans"/>
                <a:sym typeface="Open Sans"/>
              </a:rPr>
              <a:t>2019. 07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6949850" y="986750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31 Tues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949850" y="1498025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30  Mon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6949170" y="2009288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29  Sun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6949170" y="2596763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28  Sat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6963797" y="3173978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27  Fri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963797" y="3761793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 26  Thu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978425" y="4306092"/>
            <a:ext cx="1331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12.25  Wed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17"/>
          <p:cNvSpPr/>
          <p:nvPr/>
        </p:nvSpPr>
        <p:spPr>
          <a:xfrm rot="16200000">
            <a:off x="-1191179" y="4128437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29" name="Google Shape;229;p17"/>
          <p:cNvCxnSpPr>
            <a:stCxn id="230" idx="1"/>
            <a:endCxn id="230" idx="1"/>
          </p:cNvCxnSpPr>
          <p:nvPr/>
        </p:nvCxnSpPr>
        <p:spPr>
          <a:xfrm>
            <a:off x="3306525" y="41666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1" name="Google Shape;231;p17"/>
          <p:cNvSpPr/>
          <p:nvPr/>
        </p:nvSpPr>
        <p:spPr>
          <a:xfrm>
            <a:off x="3306525" y="4502250"/>
            <a:ext cx="2564100" cy="334200"/>
          </a:xfrm>
          <a:prstGeom prst="rect">
            <a:avLst/>
          </a:prstGeom>
          <a:solidFill>
            <a:srgbClr val="b6f226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3305850" y="3761800"/>
            <a:ext cx="2564100" cy="711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290537" y="3313471"/>
            <a:ext cx="2564100" cy="412200"/>
          </a:xfrm>
          <a:prstGeom prst="rect">
            <a:avLst/>
          </a:prstGeom>
          <a:solidFill>
            <a:srgbClr val="bf824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270710" y="3831458"/>
            <a:ext cx="582000" cy="558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 rot="16200000">
            <a:off x="9793134" y="4029883"/>
            <a:ext cx="303096" cy="298860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 rot="16200000">
            <a:off x="5012242" y="400357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 rot="16200000">
            <a:off x="5333030" y="400289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 rot="16200000">
            <a:off x="5485430" y="4002214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 rot="5400000" flipH="1">
            <a:off x="3908023" y="3987586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5400000" flipH="1">
            <a:off x="3511034" y="3986225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 rot="5400000" flipH="1">
            <a:off x="3358634" y="3986225"/>
            <a:ext cx="223900" cy="220775"/>
          </a:xfrm>
          <a:prstGeom prst="flowChartMerg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-1262650" y="3083600"/>
            <a:ext cx="220800" cy="220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80975" y="3582957"/>
            <a:ext cx="298800" cy="2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3619975" y="3621950"/>
            <a:ext cx="220800" cy="2208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3750460" y="3308525"/>
            <a:ext cx="1989900" cy="412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latin typeface="Open Sans"/>
                <a:ea typeface="Open Sans"/>
                <a:cs typeface="Open Sans"/>
                <a:sym typeface="Open Sans"/>
              </a:rPr>
              <a:t>2019. 12. 31 Tues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7"/>
          <p:cNvSpPr/>
          <p:nvPr/>
        </p:nvSpPr>
        <p:spPr>
          <a:xfrm rot="10800000" flipH="1">
            <a:off x="3357646" y="3393537"/>
            <a:ext cx="223900" cy="220775"/>
          </a:xfrm>
          <a:prstGeom prst="flowChartMerg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4449975" y="3940853"/>
            <a:ext cx="91800" cy="334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4602375" y="3940172"/>
            <a:ext cx="91800" cy="334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body" idx="1"/>
          </p:nvPr>
        </p:nvSpPr>
        <p:spPr>
          <a:xfrm>
            <a:off x="311700" y="344500"/>
            <a:ext cx="8520600" cy="4224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앱명 :  모든약</a:t>
            </a:r>
            <a:endParaRPr lang="ko"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/>
              <a:t>2. 약 정보검색 앱(현직 의사 제안)</a:t>
            </a:r>
            <a:endParaRPr lang="ko"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3000"/>
              <a:t> 0_집에 남은 용도 알 수 없는 알약 등을 스캔하면</a:t>
            </a:r>
            <a:endParaRPr lang="ko"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 sz="3000"/>
              <a:t> 0_인터넷이나 유튜브에서 관련 약 성분이나 복용법 등의 정보가 나타나는 앱</a:t>
            </a:r>
            <a:endParaRPr lang="ko"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rgbClr val="ffffab"/>
            </a:gs>
            <a:gs pos="65000">
              <a:srgbClr val="f9ffe1"/>
            </a:gs>
            <a:gs pos="100000">
              <a:srgbClr val="f9fc78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계속됨...</a:t>
            </a:r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/>
  <ep:Paragraphs>56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Tropic</vt:lpstr>
      <vt:lpstr>앱 만들기 계획                    광진구, 이은희</vt:lpstr>
      <vt:lpstr>앱 명 : 오디오글</vt:lpstr>
      <vt:lpstr>슬라이드 3</vt:lpstr>
      <vt:lpstr>슬라이드 4</vt:lpstr>
      <vt:lpstr>슬라이드 5</vt:lpstr>
      <vt:lpstr>계속됨...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이은희</cp:lastModifiedBy>
  <dcterms:modified xsi:type="dcterms:W3CDTF">2019-12-15T19:23:55.036</dcterms:modified>
  <cp:revision>1</cp:revision>
  <cp:version>1000.0000.01</cp:version>
</cp:coreProperties>
</file>