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E789-728B-44D2-9F97-08A0F699218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E667-6F49-4435-A8E2-0CE230D28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0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E789-728B-44D2-9F97-08A0F699218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E667-6F49-4435-A8E2-0CE230D28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58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E789-728B-44D2-9F97-08A0F699218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E667-6F49-4435-A8E2-0CE230D28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9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E789-728B-44D2-9F97-08A0F699218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E667-6F49-4435-A8E2-0CE230D28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05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E789-728B-44D2-9F97-08A0F699218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E667-6F49-4435-A8E2-0CE230D28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63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E789-728B-44D2-9F97-08A0F699218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E667-6F49-4435-A8E2-0CE230D28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1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E789-728B-44D2-9F97-08A0F699218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E667-6F49-4435-A8E2-0CE230D28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05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E789-728B-44D2-9F97-08A0F699218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E667-6F49-4435-A8E2-0CE230D28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66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E789-728B-44D2-9F97-08A0F699218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E667-6F49-4435-A8E2-0CE230D28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24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E789-728B-44D2-9F97-08A0F699218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E667-6F49-4435-A8E2-0CE230D28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2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E789-728B-44D2-9F97-08A0F699218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E667-6F49-4435-A8E2-0CE230D28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95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EE789-728B-44D2-9F97-08A0F699218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6E667-6F49-4435-A8E2-0CE230D28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9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02531" y="266008"/>
            <a:ext cx="906087" cy="532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node1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79320" y="1956263"/>
            <a:ext cx="1129739" cy="532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Node2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44688" y="2014452"/>
            <a:ext cx="723207" cy="532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12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87978" y="2989811"/>
            <a:ext cx="1129739" cy="532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node3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21525" y="2989811"/>
            <a:ext cx="723207" cy="532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53346" y="2989811"/>
            <a:ext cx="723207" cy="532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436030" y="2989811"/>
            <a:ext cx="723207" cy="532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1507" y="4056611"/>
            <a:ext cx="926472" cy="532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node4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56113" y="4073237"/>
            <a:ext cx="723207" cy="532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47455" y="4073237"/>
            <a:ext cx="723207" cy="532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38797" y="4089863"/>
            <a:ext cx="723207" cy="532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30139" y="4089863"/>
            <a:ext cx="723207" cy="532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21481" y="4106489"/>
            <a:ext cx="723207" cy="532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712823" y="4073237"/>
            <a:ext cx="723207" cy="532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204168" y="4089863"/>
            <a:ext cx="723207" cy="532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/>
          <p:cNvCxnSpPr>
            <a:stCxn id="9" idx="2"/>
            <a:endCxn id="13" idx="0"/>
          </p:cNvCxnSpPr>
          <p:nvPr/>
        </p:nvCxnSpPr>
        <p:spPr>
          <a:xfrm flipH="1">
            <a:off x="1024743" y="3521825"/>
            <a:ext cx="1028105" cy="53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2"/>
            <a:endCxn id="14" idx="0"/>
          </p:cNvCxnSpPr>
          <p:nvPr/>
        </p:nvCxnSpPr>
        <p:spPr>
          <a:xfrm>
            <a:off x="2052848" y="3521825"/>
            <a:ext cx="564869" cy="551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6" idx="2"/>
            <a:endCxn id="9" idx="0"/>
          </p:cNvCxnSpPr>
          <p:nvPr/>
        </p:nvCxnSpPr>
        <p:spPr>
          <a:xfrm flipH="1">
            <a:off x="2052848" y="2488277"/>
            <a:ext cx="1491342" cy="501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6" idx="2"/>
            <a:endCxn id="10" idx="0"/>
          </p:cNvCxnSpPr>
          <p:nvPr/>
        </p:nvCxnSpPr>
        <p:spPr>
          <a:xfrm>
            <a:off x="3544190" y="2488277"/>
            <a:ext cx="1338939" cy="501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0" idx="2"/>
            <a:endCxn id="15" idx="0"/>
          </p:cNvCxnSpPr>
          <p:nvPr/>
        </p:nvCxnSpPr>
        <p:spPr>
          <a:xfrm flipH="1">
            <a:off x="4109059" y="3521825"/>
            <a:ext cx="774070" cy="551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0" idx="2"/>
            <a:endCxn id="16" idx="0"/>
          </p:cNvCxnSpPr>
          <p:nvPr/>
        </p:nvCxnSpPr>
        <p:spPr>
          <a:xfrm>
            <a:off x="4883129" y="3521825"/>
            <a:ext cx="717272" cy="56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4" idx="2"/>
            <a:endCxn id="6" idx="0"/>
          </p:cNvCxnSpPr>
          <p:nvPr/>
        </p:nvCxnSpPr>
        <p:spPr>
          <a:xfrm flipH="1">
            <a:off x="3544190" y="798022"/>
            <a:ext cx="2611385" cy="1158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4" idx="2"/>
            <a:endCxn id="7" idx="0"/>
          </p:cNvCxnSpPr>
          <p:nvPr/>
        </p:nvCxnSpPr>
        <p:spPr>
          <a:xfrm>
            <a:off x="6155575" y="798022"/>
            <a:ext cx="3150717" cy="1216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7" idx="2"/>
            <a:endCxn id="11" idx="0"/>
          </p:cNvCxnSpPr>
          <p:nvPr/>
        </p:nvCxnSpPr>
        <p:spPr>
          <a:xfrm flipH="1">
            <a:off x="7814950" y="2546466"/>
            <a:ext cx="1491342" cy="443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2" idx="0"/>
            <a:endCxn id="7" idx="2"/>
          </p:cNvCxnSpPr>
          <p:nvPr/>
        </p:nvCxnSpPr>
        <p:spPr>
          <a:xfrm flipH="1" flipV="1">
            <a:off x="9306292" y="2546466"/>
            <a:ext cx="1491342" cy="443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11" idx="2"/>
            <a:endCxn id="17" idx="0"/>
          </p:cNvCxnSpPr>
          <p:nvPr/>
        </p:nvCxnSpPr>
        <p:spPr>
          <a:xfrm flipH="1">
            <a:off x="7091743" y="3521825"/>
            <a:ext cx="723207" cy="56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1" idx="2"/>
            <a:endCxn id="18" idx="0"/>
          </p:cNvCxnSpPr>
          <p:nvPr/>
        </p:nvCxnSpPr>
        <p:spPr>
          <a:xfrm>
            <a:off x="7814950" y="3521825"/>
            <a:ext cx="768135" cy="58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19" idx="0"/>
            <a:endCxn id="12" idx="2"/>
          </p:cNvCxnSpPr>
          <p:nvPr/>
        </p:nvCxnSpPr>
        <p:spPr>
          <a:xfrm flipV="1">
            <a:off x="10074427" y="3521825"/>
            <a:ext cx="723207" cy="551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12" idx="2"/>
            <a:endCxn id="20" idx="0"/>
          </p:cNvCxnSpPr>
          <p:nvPr/>
        </p:nvCxnSpPr>
        <p:spPr>
          <a:xfrm>
            <a:off x="10797634" y="3521825"/>
            <a:ext cx="768138" cy="56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23255" y="1140230"/>
            <a:ext cx="1542407" cy="53201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Node</a:t>
            </a: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현재 노드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직선 화살표 연결선 68"/>
          <p:cNvCxnSpPr>
            <a:stCxn id="67" idx="3"/>
          </p:cNvCxnSpPr>
          <p:nvPr/>
        </p:nvCxnSpPr>
        <p:spPr>
          <a:xfrm flipV="1">
            <a:off x="1765662" y="1190108"/>
            <a:ext cx="852055" cy="21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1256112" y="106682"/>
            <a:ext cx="1542407" cy="53201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8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을 삭제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518860" y="798022"/>
            <a:ext cx="1542407" cy="53201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tempNode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임시 노드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1" name="직선 화살표 연결선 100"/>
          <p:cNvCxnSpPr>
            <a:stCxn id="100" idx="2"/>
          </p:cNvCxnSpPr>
          <p:nvPr/>
        </p:nvCxnSpPr>
        <p:spPr>
          <a:xfrm>
            <a:off x="10290064" y="1330036"/>
            <a:ext cx="1062744" cy="70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88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28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kga-00</dc:creator>
  <cp:lastModifiedBy>kga-00</cp:lastModifiedBy>
  <cp:revision>8</cp:revision>
  <dcterms:created xsi:type="dcterms:W3CDTF">2022-09-27T00:18:31Z</dcterms:created>
  <dcterms:modified xsi:type="dcterms:W3CDTF">2022-09-27T01:46:52Z</dcterms:modified>
</cp:coreProperties>
</file>