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5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5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8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3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6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7C57-4906-45A1-AC37-E5622CBE364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5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08218" y="768927"/>
            <a:ext cx="4821382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2727" y="3906981"/>
            <a:ext cx="4149437" cy="16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982691" y="3906981"/>
            <a:ext cx="4346864" cy="162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Model</a:t>
            </a:r>
            <a:endParaRPr lang="ko-KR" altLang="en-US" b="1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4842164" y="4720936"/>
            <a:ext cx="2140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  <a:endCxn id="5" idx="3"/>
          </p:cNvCxnSpPr>
          <p:nvPr/>
        </p:nvCxnSpPr>
        <p:spPr>
          <a:xfrm flipH="1">
            <a:off x="4842164" y="4720936"/>
            <a:ext cx="2140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6" idx="0"/>
          </p:cNvCxnSpPr>
          <p:nvPr/>
        </p:nvCxnSpPr>
        <p:spPr>
          <a:xfrm>
            <a:off x="5818909" y="2244436"/>
            <a:ext cx="3337214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0"/>
            <a:endCxn id="4" idx="2"/>
          </p:cNvCxnSpPr>
          <p:nvPr/>
        </p:nvCxnSpPr>
        <p:spPr>
          <a:xfrm flipV="1">
            <a:off x="2767446" y="2244436"/>
            <a:ext cx="3051463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900" y="789708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69673" y="789708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96446" y="789708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23219" y="789707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23219" y="2718952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805546" y="1397577"/>
            <a:ext cx="464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5732319" y="1397577"/>
            <a:ext cx="464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 flipV="1">
            <a:off x="8659092" y="1397576"/>
            <a:ext cx="464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>
            <a:off x="10354542" y="2005444"/>
            <a:ext cx="0" cy="7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1"/>
            <a:endCxn id="4" idx="2"/>
          </p:cNvCxnSpPr>
          <p:nvPr/>
        </p:nvCxnSpPr>
        <p:spPr>
          <a:xfrm rot="10800000">
            <a:off x="1574223" y="2005445"/>
            <a:ext cx="7548996" cy="1321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6746" y="807026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5800" y="807026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439392" y="1414895"/>
            <a:ext cx="105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5800" y="2944090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2"/>
            <a:endCxn id="8" idx="0"/>
          </p:cNvCxnSpPr>
          <p:nvPr/>
        </p:nvCxnSpPr>
        <p:spPr>
          <a:xfrm>
            <a:off x="5727123" y="2022763"/>
            <a:ext cx="0" cy="9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  <a:endCxn id="4" idx="2"/>
          </p:cNvCxnSpPr>
          <p:nvPr/>
        </p:nvCxnSpPr>
        <p:spPr>
          <a:xfrm flipH="1" flipV="1">
            <a:off x="2208069" y="2022763"/>
            <a:ext cx="2287731" cy="152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9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856" y="529936"/>
            <a:ext cx="2774372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사용자가 클릭했다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8829" y="529936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Dispatch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45973" y="1278082"/>
            <a:ext cx="2047009" cy="852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3"/>
            <a:endCxn id="3" idx="1"/>
          </p:cNvCxnSpPr>
          <p:nvPr/>
        </p:nvCxnSpPr>
        <p:spPr>
          <a:xfrm>
            <a:off x="3169228" y="904009"/>
            <a:ext cx="609601" cy="5507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78829" y="3127664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Reducer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45973" y="4218708"/>
            <a:ext cx="2047009" cy="509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42510" y="3590058"/>
            <a:ext cx="2047009" cy="509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43356" y="529936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10500" y="1278082"/>
            <a:ext cx="2047009" cy="852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4" idx="1"/>
            <a:endCxn id="8" idx="1"/>
          </p:cNvCxnSpPr>
          <p:nvPr/>
        </p:nvCxnSpPr>
        <p:spPr>
          <a:xfrm rot="10800000" flipV="1">
            <a:off x="4145973" y="1704108"/>
            <a:ext cx="12700" cy="2769177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4" idx="1"/>
            <a:endCxn id="9" idx="3"/>
          </p:cNvCxnSpPr>
          <p:nvPr/>
        </p:nvCxnSpPr>
        <p:spPr>
          <a:xfrm rot="10800000" flipV="1">
            <a:off x="6189520" y="1704108"/>
            <a:ext cx="1620981" cy="21405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4" idx="3"/>
          </p:cNvCxnSpPr>
          <p:nvPr/>
        </p:nvCxnSpPr>
        <p:spPr>
          <a:xfrm rot="5400000" flipH="1" flipV="1">
            <a:off x="5875193" y="994931"/>
            <a:ext cx="3273137" cy="4691494"/>
          </a:xfrm>
          <a:prstGeom prst="bentConnector4">
            <a:avLst>
              <a:gd name="adj1" fmla="val -6984"/>
              <a:gd name="adj2" fmla="val 104873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2200" y="4792580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856" y="529936"/>
            <a:ext cx="2774372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사용자가 클릭했다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8829" y="529936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Dispatch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45973" y="1278082"/>
            <a:ext cx="2047009" cy="852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3"/>
            <a:endCxn id="3" idx="1"/>
          </p:cNvCxnSpPr>
          <p:nvPr/>
        </p:nvCxnSpPr>
        <p:spPr>
          <a:xfrm>
            <a:off x="3169228" y="904009"/>
            <a:ext cx="609601" cy="5507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423314" y="3780919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Reducer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90458" y="4871963"/>
            <a:ext cx="2047009" cy="509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86995" y="4243313"/>
            <a:ext cx="2047009" cy="509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43356" y="529936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10500" y="1278082"/>
            <a:ext cx="2047009" cy="852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4" idx="1"/>
            <a:endCxn id="9" idx="3"/>
          </p:cNvCxnSpPr>
          <p:nvPr/>
        </p:nvCxnSpPr>
        <p:spPr>
          <a:xfrm rot="10800000" flipH="1" flipV="1">
            <a:off x="7810500" y="1704109"/>
            <a:ext cx="1023504" cy="2793782"/>
          </a:xfrm>
          <a:prstGeom prst="bentConnector5">
            <a:avLst>
              <a:gd name="adj1" fmla="val -22335"/>
              <a:gd name="adj2" fmla="val 53068"/>
              <a:gd name="adj3" fmla="val 122335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4" idx="3"/>
          </p:cNvCxnSpPr>
          <p:nvPr/>
        </p:nvCxnSpPr>
        <p:spPr>
          <a:xfrm rot="5400000" flipH="1" flipV="1">
            <a:off x="6870808" y="2643800"/>
            <a:ext cx="3926392" cy="2047009"/>
          </a:xfrm>
          <a:prstGeom prst="bentConnector4">
            <a:avLst>
              <a:gd name="adj1" fmla="val -5822"/>
              <a:gd name="adj2" fmla="val 111168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65233" y="4567802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6055" y="2239143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Thunk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3199" y="2987289"/>
            <a:ext cx="2047009" cy="852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4" idx="1"/>
            <a:endCxn id="18" idx="1"/>
          </p:cNvCxnSpPr>
          <p:nvPr/>
        </p:nvCxnSpPr>
        <p:spPr>
          <a:xfrm rot="10800000" flipV="1">
            <a:off x="723199" y="1704108"/>
            <a:ext cx="3422774" cy="1709207"/>
          </a:xfrm>
          <a:prstGeom prst="bentConnector3">
            <a:avLst>
              <a:gd name="adj1" fmla="val 106679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다이아몬드 24"/>
          <p:cNvSpPr/>
          <p:nvPr/>
        </p:nvSpPr>
        <p:spPr>
          <a:xfrm>
            <a:off x="465031" y="4799129"/>
            <a:ext cx="2407566" cy="15821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</a:t>
            </a:r>
            <a:r>
              <a:rPr lang="ko-KR" altLang="en-US" dirty="0" smtClean="0"/>
              <a:t>이 함수인가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26" name="꺾인 연결선 25"/>
          <p:cNvCxnSpPr>
            <a:stCxn id="15" idx="3"/>
            <a:endCxn id="25" idx="1"/>
          </p:cNvCxnSpPr>
          <p:nvPr/>
        </p:nvCxnSpPr>
        <p:spPr>
          <a:xfrm flipH="1">
            <a:off x="465031" y="3163934"/>
            <a:ext cx="2665396" cy="2426276"/>
          </a:xfrm>
          <a:prstGeom prst="bentConnector5">
            <a:avLst>
              <a:gd name="adj1" fmla="val -8577"/>
              <a:gd name="adj2" fmla="val 52755"/>
              <a:gd name="adj3" fmla="val 108577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5" idx="3"/>
            <a:endCxn id="35" idx="1"/>
          </p:cNvCxnSpPr>
          <p:nvPr/>
        </p:nvCxnSpPr>
        <p:spPr>
          <a:xfrm flipV="1">
            <a:off x="2872597" y="3765969"/>
            <a:ext cx="1482771" cy="182424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355368" y="3288624"/>
            <a:ext cx="1628219" cy="95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Action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cxnSp>
        <p:nvCxnSpPr>
          <p:cNvPr id="40" name="꺾인 연결선 39"/>
          <p:cNvCxnSpPr>
            <a:stCxn id="35" idx="0"/>
            <a:endCxn id="3" idx="2"/>
          </p:cNvCxnSpPr>
          <p:nvPr/>
        </p:nvCxnSpPr>
        <p:spPr>
          <a:xfrm rot="16200000" flipV="1">
            <a:off x="4713194" y="2832339"/>
            <a:ext cx="909106" cy="34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10914" y="451853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48" name="꺾인 연결선 47"/>
          <p:cNvCxnSpPr>
            <a:stCxn id="25" idx="2"/>
            <a:endCxn id="8" idx="1"/>
          </p:cNvCxnSpPr>
          <p:nvPr/>
        </p:nvCxnSpPr>
        <p:spPr>
          <a:xfrm rot="5400000" flipH="1" flipV="1">
            <a:off x="3602261" y="3193094"/>
            <a:ext cx="1254750" cy="5121644"/>
          </a:xfrm>
          <a:prstGeom prst="bentConnector4">
            <a:avLst>
              <a:gd name="adj1" fmla="val -18219"/>
              <a:gd name="adj2" fmla="val 61752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66533" y="55482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5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56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kga-00</dc:creator>
  <cp:lastModifiedBy>kga-00</cp:lastModifiedBy>
  <cp:revision>5</cp:revision>
  <dcterms:created xsi:type="dcterms:W3CDTF">2022-11-28T00:09:53Z</dcterms:created>
  <dcterms:modified xsi:type="dcterms:W3CDTF">2022-12-05T02:50:51Z</dcterms:modified>
</cp:coreProperties>
</file>