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2E-F22F-40C0-A02D-35F11B94C82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4AEB-28FB-43FA-9A6E-1A4A0121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9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2E-F22F-40C0-A02D-35F11B94C82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4AEB-28FB-43FA-9A6E-1A4A0121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04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2E-F22F-40C0-A02D-35F11B94C82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4AEB-28FB-43FA-9A6E-1A4A0121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9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2E-F22F-40C0-A02D-35F11B94C82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4AEB-28FB-43FA-9A6E-1A4A0121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8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2E-F22F-40C0-A02D-35F11B94C82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4AEB-28FB-43FA-9A6E-1A4A0121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5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2E-F22F-40C0-A02D-35F11B94C82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4AEB-28FB-43FA-9A6E-1A4A0121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2E-F22F-40C0-A02D-35F11B94C82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4AEB-28FB-43FA-9A6E-1A4A0121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45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2E-F22F-40C0-A02D-35F11B94C82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4AEB-28FB-43FA-9A6E-1A4A0121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2E-F22F-40C0-A02D-35F11B94C82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4AEB-28FB-43FA-9A6E-1A4A0121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32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2E-F22F-40C0-A02D-35F11B94C82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4AEB-28FB-43FA-9A6E-1A4A0121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2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2E-F22F-40C0-A02D-35F11B94C82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4AEB-28FB-43FA-9A6E-1A4A0121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5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812E-F22F-40C0-A02D-35F11B94C82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14AEB-28FB-43FA-9A6E-1A4A0121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5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99394" y="133004"/>
            <a:ext cx="5104015" cy="1995054"/>
            <a:chOff x="473825" y="374073"/>
            <a:chExt cx="4189614" cy="2701636"/>
          </a:xfrm>
        </p:grpSpPr>
        <p:sp>
          <p:nvSpPr>
            <p:cNvPr id="4" name="직사각형 3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Head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= undefined || 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771802" y="166586"/>
            <a:ext cx="6148649" cy="1927889"/>
            <a:chOff x="473825" y="374073"/>
            <a:chExt cx="4189614" cy="2701636"/>
          </a:xfrm>
        </p:grpSpPr>
        <p:sp>
          <p:nvSpPr>
            <p:cNvPr id="11" name="직사각형 10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번째 노드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</a:t>
              </a:r>
            </a:p>
          </p:txBody>
        </p:sp>
      </p:grpSp>
      <p:cxnSp>
        <p:nvCxnSpPr>
          <p:cNvPr id="16" name="직선 화살표 연결선 15"/>
          <p:cNvCxnSpPr>
            <a:stCxn id="8" idx="3"/>
          </p:cNvCxnSpPr>
          <p:nvPr/>
        </p:nvCxnSpPr>
        <p:spPr>
          <a:xfrm flipV="1">
            <a:off x="5270488" y="1446415"/>
            <a:ext cx="501314" cy="18594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1"/>
          </p:cNvCxnSpPr>
          <p:nvPr/>
        </p:nvCxnSpPr>
        <p:spPr>
          <a:xfrm flipH="1" flipV="1">
            <a:off x="5503409" y="166585"/>
            <a:ext cx="2718497" cy="4790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399394" y="2407544"/>
            <a:ext cx="6148649" cy="1927889"/>
            <a:chOff x="473825" y="374073"/>
            <a:chExt cx="4189614" cy="2701636"/>
          </a:xfrm>
        </p:grpSpPr>
        <p:sp>
          <p:nvSpPr>
            <p:cNvPr id="22" name="직사각형 21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직선 화살표 연결선 25"/>
          <p:cNvCxnSpPr>
            <a:stCxn id="24" idx="0"/>
            <a:endCxn id="11" idx="2"/>
          </p:cNvCxnSpPr>
          <p:nvPr/>
        </p:nvCxnSpPr>
        <p:spPr>
          <a:xfrm flipV="1">
            <a:off x="4558475" y="2094475"/>
            <a:ext cx="4287652" cy="458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2"/>
            <a:endCxn id="22" idx="3"/>
          </p:cNvCxnSpPr>
          <p:nvPr/>
        </p:nvCxnSpPr>
        <p:spPr>
          <a:xfrm flipH="1">
            <a:off x="6548043" y="1949141"/>
            <a:ext cx="3382840" cy="14223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99394" y="4614919"/>
            <a:ext cx="6148649" cy="1927889"/>
            <a:chOff x="473825" y="374073"/>
            <a:chExt cx="4189614" cy="2701636"/>
          </a:xfrm>
        </p:grpSpPr>
        <p:sp>
          <p:nvSpPr>
            <p:cNvPr id="35" name="직사각형 34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Tail</a:t>
              </a:r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 = 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직선 화살표 연결선 38"/>
          <p:cNvCxnSpPr>
            <a:stCxn id="25" idx="2"/>
            <a:endCxn id="35" idx="0"/>
          </p:cNvCxnSpPr>
          <p:nvPr/>
        </p:nvCxnSpPr>
        <p:spPr>
          <a:xfrm flipH="1">
            <a:off x="3473719" y="4190099"/>
            <a:ext cx="1084756" cy="4248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91672" y="3925022"/>
            <a:ext cx="3475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this.tail.next</a:t>
            </a:r>
            <a:r>
              <a:rPr lang="en-US" altLang="ko-KR" dirty="0" smtClean="0"/>
              <a:t> = new Node(data);</a:t>
            </a:r>
          </a:p>
          <a:p>
            <a:r>
              <a:rPr lang="en-US" altLang="ko-KR" dirty="0" err="1" smtClean="0"/>
              <a:t>this.tail.next.prev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this.tail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this.tail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this.tail.next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cxnSp>
        <p:nvCxnSpPr>
          <p:cNvPr id="45" name="직선 화살표 연결선 44"/>
          <p:cNvCxnSpPr>
            <a:stCxn id="37" idx="0"/>
          </p:cNvCxnSpPr>
          <p:nvPr/>
        </p:nvCxnSpPr>
        <p:spPr>
          <a:xfrm flipV="1">
            <a:off x="4558475" y="4335433"/>
            <a:ext cx="1989568" cy="424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771802" y="166586"/>
            <a:ext cx="6148649" cy="1927889"/>
            <a:chOff x="473825" y="374073"/>
            <a:chExt cx="4189614" cy="2701636"/>
          </a:xfrm>
        </p:grpSpPr>
        <p:sp>
          <p:nvSpPr>
            <p:cNvPr id="11" name="직사각형 10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Head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99394" y="2407544"/>
            <a:ext cx="6148649" cy="1927889"/>
            <a:chOff x="473825" y="374073"/>
            <a:chExt cx="4189614" cy="2701636"/>
          </a:xfrm>
        </p:grpSpPr>
        <p:sp>
          <p:nvSpPr>
            <p:cNvPr id="22" name="직사각형 21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직선 화살표 연결선 25"/>
          <p:cNvCxnSpPr>
            <a:stCxn id="24" idx="0"/>
            <a:endCxn id="11" idx="2"/>
          </p:cNvCxnSpPr>
          <p:nvPr/>
        </p:nvCxnSpPr>
        <p:spPr>
          <a:xfrm flipV="1">
            <a:off x="4558475" y="2094475"/>
            <a:ext cx="4287652" cy="458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2"/>
            <a:endCxn id="22" idx="3"/>
          </p:cNvCxnSpPr>
          <p:nvPr/>
        </p:nvCxnSpPr>
        <p:spPr>
          <a:xfrm flipH="1">
            <a:off x="6548043" y="1949141"/>
            <a:ext cx="3382840" cy="14223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99394" y="4614919"/>
            <a:ext cx="6148649" cy="1927889"/>
            <a:chOff x="473825" y="374073"/>
            <a:chExt cx="4189614" cy="2701636"/>
          </a:xfrm>
        </p:grpSpPr>
        <p:sp>
          <p:nvSpPr>
            <p:cNvPr id="35" name="직사각형 34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Tail</a:t>
              </a:r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 = 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직선 화살표 연결선 38"/>
          <p:cNvCxnSpPr>
            <a:stCxn id="25" idx="2"/>
            <a:endCxn id="35" idx="0"/>
          </p:cNvCxnSpPr>
          <p:nvPr/>
        </p:nvCxnSpPr>
        <p:spPr>
          <a:xfrm flipH="1">
            <a:off x="3473719" y="4190099"/>
            <a:ext cx="1084756" cy="4248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78696" y="3856426"/>
            <a:ext cx="3534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this.head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this.head.next</a:t>
            </a:r>
            <a:r>
              <a:rPr lang="en-US" altLang="ko-KR" dirty="0"/>
              <a:t>;</a:t>
            </a:r>
          </a:p>
          <a:p>
            <a:r>
              <a:rPr lang="en-US" altLang="ko-KR" dirty="0" err="1" smtClean="0"/>
              <a:t>this.head.prev</a:t>
            </a:r>
            <a:r>
              <a:rPr lang="en-US" altLang="ko-KR" dirty="0" smtClean="0"/>
              <a:t> </a:t>
            </a:r>
            <a:r>
              <a:rPr lang="en-US" altLang="ko-KR" dirty="0"/>
              <a:t>= null;</a:t>
            </a:r>
          </a:p>
          <a:p>
            <a:r>
              <a:rPr lang="en-US" altLang="ko-KR" dirty="0" err="1" smtClean="0"/>
              <a:t>this.size</a:t>
            </a:r>
            <a:r>
              <a:rPr lang="en-US" altLang="ko-KR" dirty="0" smtClean="0"/>
              <a:t>--;</a:t>
            </a:r>
          </a:p>
          <a:p>
            <a:r>
              <a:rPr lang="en-US" altLang="ko-KR" dirty="0" smtClean="0"/>
              <a:t>return </a:t>
            </a:r>
            <a:r>
              <a:rPr lang="en-US" altLang="ko-KR" dirty="0" err="1" smtClean="0"/>
              <a:t>curr.data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cxnSp>
        <p:nvCxnSpPr>
          <p:cNvPr id="45" name="직선 화살표 연결선 44"/>
          <p:cNvCxnSpPr>
            <a:stCxn id="37" idx="0"/>
          </p:cNvCxnSpPr>
          <p:nvPr/>
        </p:nvCxnSpPr>
        <p:spPr>
          <a:xfrm flipV="1">
            <a:off x="4558475" y="4335433"/>
            <a:ext cx="1989568" cy="424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99394" y="133004"/>
            <a:ext cx="5104015" cy="1995054"/>
            <a:chOff x="473825" y="374073"/>
            <a:chExt cx="4189614" cy="2701636"/>
          </a:xfrm>
        </p:grpSpPr>
        <p:sp>
          <p:nvSpPr>
            <p:cNvPr id="4" name="직사각형 3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curr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Head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= undefined || 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화살표 연결선 15"/>
          <p:cNvCxnSpPr>
            <a:stCxn id="8" idx="1"/>
          </p:cNvCxnSpPr>
          <p:nvPr/>
        </p:nvCxnSpPr>
        <p:spPr>
          <a:xfrm flipH="1">
            <a:off x="2421831" y="1632364"/>
            <a:ext cx="11403" cy="7751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399394" y="2407544"/>
            <a:ext cx="6148649" cy="1927889"/>
            <a:chOff x="473825" y="374073"/>
            <a:chExt cx="4189614" cy="2701636"/>
          </a:xfrm>
        </p:grpSpPr>
        <p:sp>
          <p:nvSpPr>
            <p:cNvPr id="22" name="직사각형 21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직선 화살표 연결선 25"/>
          <p:cNvCxnSpPr>
            <a:stCxn id="24" idx="0"/>
          </p:cNvCxnSpPr>
          <p:nvPr/>
        </p:nvCxnSpPr>
        <p:spPr>
          <a:xfrm flipH="1" flipV="1">
            <a:off x="4538414" y="2105014"/>
            <a:ext cx="20061" cy="447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99394" y="4614919"/>
            <a:ext cx="6148649" cy="1927889"/>
            <a:chOff x="473825" y="374073"/>
            <a:chExt cx="4189614" cy="2701636"/>
          </a:xfrm>
        </p:grpSpPr>
        <p:sp>
          <p:nvSpPr>
            <p:cNvPr id="35" name="직사각형 34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Tail</a:t>
              </a:r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 = 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직선 화살표 연결선 38"/>
          <p:cNvCxnSpPr>
            <a:stCxn id="25" idx="2"/>
            <a:endCxn id="35" idx="0"/>
          </p:cNvCxnSpPr>
          <p:nvPr/>
        </p:nvCxnSpPr>
        <p:spPr>
          <a:xfrm flipH="1">
            <a:off x="3473719" y="4190099"/>
            <a:ext cx="1084756" cy="4248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91672" y="3925022"/>
            <a:ext cx="38384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/>
              <a:t>(</a:t>
            </a:r>
            <a:r>
              <a:rPr lang="en-US" altLang="ko-KR" dirty="0" err="1"/>
              <a:t>curr.next.data</a:t>
            </a:r>
            <a:r>
              <a:rPr lang="en-US" altLang="ko-KR" dirty="0"/>
              <a:t> === data) {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tempNode</a:t>
            </a:r>
            <a:r>
              <a:rPr lang="en-US" altLang="ko-KR" dirty="0"/>
              <a:t> = </a:t>
            </a:r>
            <a:r>
              <a:rPr lang="en-US" altLang="ko-KR" dirty="0" err="1"/>
              <a:t>curr.next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curr.next</a:t>
            </a:r>
            <a:r>
              <a:rPr lang="en-US" altLang="ko-KR" dirty="0"/>
              <a:t> = </a:t>
            </a:r>
            <a:r>
              <a:rPr lang="en-US" altLang="ko-KR" dirty="0" err="1"/>
              <a:t>tempNode.next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 if (</a:t>
            </a:r>
            <a:r>
              <a:rPr lang="en-US" altLang="ko-KR" dirty="0" err="1"/>
              <a:t>curr.next</a:t>
            </a:r>
            <a:r>
              <a:rPr lang="en-US" altLang="ko-KR" dirty="0"/>
              <a:t>) </a:t>
            </a:r>
            <a:r>
              <a:rPr lang="en-US" altLang="ko-KR" dirty="0" err="1"/>
              <a:t>curr.next.prev</a:t>
            </a:r>
            <a:r>
              <a:rPr lang="en-US" altLang="ko-KR" dirty="0"/>
              <a:t> = </a:t>
            </a:r>
            <a:r>
              <a:rPr lang="en-US" altLang="ko-KR" dirty="0" err="1"/>
              <a:t>curr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 </a:t>
            </a:r>
            <a:r>
              <a:rPr lang="en-US" altLang="ko-KR" dirty="0" smtClean="0"/>
              <a:t>--</a:t>
            </a:r>
            <a:r>
              <a:rPr lang="en-US" altLang="ko-KR" dirty="0" err="1"/>
              <a:t>this.size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 </a:t>
            </a:r>
            <a:r>
              <a:rPr lang="en-US" altLang="ko-KR" dirty="0" smtClean="0"/>
              <a:t>return </a:t>
            </a:r>
            <a:r>
              <a:rPr lang="en-US" altLang="ko-KR" dirty="0" err="1"/>
              <a:t>tempNode.data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err="1" smtClean="0"/>
              <a:t>curr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curr.next</a:t>
            </a:r>
            <a:r>
              <a:rPr lang="en-US" altLang="ko-KR" dirty="0"/>
              <a:t>;</a:t>
            </a:r>
          </a:p>
        </p:txBody>
      </p:sp>
      <p:cxnSp>
        <p:nvCxnSpPr>
          <p:cNvPr id="45" name="직선 화살표 연결선 44"/>
          <p:cNvCxnSpPr>
            <a:stCxn id="37" idx="0"/>
          </p:cNvCxnSpPr>
          <p:nvPr/>
        </p:nvCxnSpPr>
        <p:spPr>
          <a:xfrm flipV="1">
            <a:off x="4558475" y="4335433"/>
            <a:ext cx="1989568" cy="424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7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99394" y="133004"/>
            <a:ext cx="5104015" cy="1995054"/>
            <a:chOff x="473825" y="374073"/>
            <a:chExt cx="4189614" cy="2701636"/>
          </a:xfrm>
        </p:grpSpPr>
        <p:sp>
          <p:nvSpPr>
            <p:cNvPr id="4" name="직사각형 3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Head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= undefined || 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771802" y="166586"/>
            <a:ext cx="6148649" cy="1927889"/>
            <a:chOff x="473825" y="374073"/>
            <a:chExt cx="4189614" cy="2701636"/>
          </a:xfrm>
        </p:grpSpPr>
        <p:sp>
          <p:nvSpPr>
            <p:cNvPr id="11" name="직사각형 10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번째 노드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</a:t>
              </a:r>
            </a:p>
          </p:txBody>
        </p:sp>
      </p:grpSp>
      <p:cxnSp>
        <p:nvCxnSpPr>
          <p:cNvPr id="16" name="직선 화살표 연결선 15"/>
          <p:cNvCxnSpPr>
            <a:stCxn id="8" idx="3"/>
          </p:cNvCxnSpPr>
          <p:nvPr/>
        </p:nvCxnSpPr>
        <p:spPr>
          <a:xfrm flipV="1">
            <a:off x="5270488" y="1446415"/>
            <a:ext cx="501314" cy="18594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1"/>
          </p:cNvCxnSpPr>
          <p:nvPr/>
        </p:nvCxnSpPr>
        <p:spPr>
          <a:xfrm flipH="1" flipV="1">
            <a:off x="5503409" y="166585"/>
            <a:ext cx="2718497" cy="4790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399394" y="2407544"/>
            <a:ext cx="6148649" cy="1927889"/>
            <a:chOff x="473825" y="374073"/>
            <a:chExt cx="4189614" cy="2701636"/>
          </a:xfrm>
        </p:grpSpPr>
        <p:sp>
          <p:nvSpPr>
            <p:cNvPr id="22" name="직사각형 21"/>
            <p:cNvSpPr/>
            <p:nvPr/>
          </p:nvSpPr>
          <p:spPr>
            <a:xfrm>
              <a:off x="473825" y="374073"/>
              <a:ext cx="4189614" cy="2701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39584" y="577734"/>
              <a:ext cx="1064029" cy="229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Curr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Tail</a:t>
              </a:r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43296" y="57773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Prev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43296" y="1936865"/>
              <a:ext cx="2328951" cy="935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Next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= null</a:t>
              </a:r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직선 화살표 연결선 25"/>
          <p:cNvCxnSpPr>
            <a:stCxn id="24" idx="0"/>
            <a:endCxn id="11" idx="2"/>
          </p:cNvCxnSpPr>
          <p:nvPr/>
        </p:nvCxnSpPr>
        <p:spPr>
          <a:xfrm flipV="1">
            <a:off x="4558475" y="2094475"/>
            <a:ext cx="4287652" cy="458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2"/>
            <a:endCxn id="22" idx="3"/>
          </p:cNvCxnSpPr>
          <p:nvPr/>
        </p:nvCxnSpPr>
        <p:spPr>
          <a:xfrm flipH="1">
            <a:off x="6548043" y="1949141"/>
            <a:ext cx="3382840" cy="14223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91672" y="3925022"/>
            <a:ext cx="38384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/>
              <a:t>(</a:t>
            </a:r>
            <a:r>
              <a:rPr lang="en-US" altLang="ko-KR" dirty="0" err="1"/>
              <a:t>curr.next.data</a:t>
            </a:r>
            <a:r>
              <a:rPr lang="en-US" altLang="ko-KR" dirty="0"/>
              <a:t> === data) {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tempNode</a:t>
            </a:r>
            <a:r>
              <a:rPr lang="en-US" altLang="ko-KR" dirty="0"/>
              <a:t> = </a:t>
            </a:r>
            <a:r>
              <a:rPr lang="en-US" altLang="ko-KR" dirty="0" err="1"/>
              <a:t>curr.next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curr.next</a:t>
            </a:r>
            <a:r>
              <a:rPr lang="en-US" altLang="ko-KR" dirty="0"/>
              <a:t> = </a:t>
            </a:r>
            <a:r>
              <a:rPr lang="en-US" altLang="ko-KR" dirty="0" err="1"/>
              <a:t>tempNode.next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  if (</a:t>
            </a:r>
            <a:r>
              <a:rPr lang="en-US" altLang="ko-KR" dirty="0" err="1" smtClean="0"/>
              <a:t>curr.next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curr.next.prev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curr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  else </a:t>
            </a:r>
            <a:r>
              <a:rPr lang="en-US" altLang="ko-KR" dirty="0" err="1" smtClean="0"/>
              <a:t>this.tail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curr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--</a:t>
            </a:r>
            <a:r>
              <a:rPr lang="en-US" altLang="ko-KR" dirty="0" err="1"/>
              <a:t>this.size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  </a:t>
            </a:r>
            <a:r>
              <a:rPr lang="en-US" altLang="ko-KR" dirty="0"/>
              <a:t>return </a:t>
            </a:r>
            <a:r>
              <a:rPr lang="en-US" altLang="ko-KR" dirty="0" err="1"/>
              <a:t>tempNode.data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err="1" smtClean="0"/>
              <a:t>curr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curr.next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3763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106</Words>
  <Application>Microsoft Office PowerPoint</Application>
  <PresentationFormat>와이드스크린</PresentationFormat>
  <Paragraphs>69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kga-00</dc:creator>
  <cp:lastModifiedBy>kga-00</cp:lastModifiedBy>
  <cp:revision>4</cp:revision>
  <dcterms:created xsi:type="dcterms:W3CDTF">2022-09-26T00:24:28Z</dcterms:created>
  <dcterms:modified xsi:type="dcterms:W3CDTF">2022-09-26T01:36:55Z</dcterms:modified>
</cp:coreProperties>
</file>