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808032"/>
            <a:ext cx="16812392" cy="7784675"/>
            <a:chOff x="736661" y="808032"/>
            <a:chExt cx="16812392" cy="778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808032"/>
              <a:ext cx="16812392" cy="778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1812" y="1494497"/>
            <a:ext cx="5411300" cy="1063867"/>
            <a:chOff x="6101812" y="1494497"/>
            <a:chExt cx="5411300" cy="1063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101812" y="1573690"/>
              <a:ext cx="5411300" cy="984673"/>
              <a:chOff x="6101812" y="1573690"/>
              <a:chExt cx="5411300" cy="9846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01812" y="1573690"/>
                <a:ext cx="5411300" cy="98467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0485" y="1399261"/>
              <a:ext cx="4401629" cy="110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48125" y="1332090"/>
            <a:ext cx="2598091" cy="1563590"/>
            <a:chOff x="2248125" y="1332090"/>
            <a:chExt cx="2598091" cy="15635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8125" y="1332090"/>
              <a:ext cx="2598091" cy="1563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90701" y="6094535"/>
            <a:ext cx="1395987" cy="1918958"/>
            <a:chOff x="2990701" y="6094535"/>
            <a:chExt cx="1395987" cy="19189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920000">
              <a:off x="2990701" y="6094535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32422" y="1433227"/>
            <a:ext cx="1389611" cy="2596941"/>
            <a:chOff x="14832422" y="1433227"/>
            <a:chExt cx="1389611" cy="25969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660000">
              <a:off x="14832422" y="1433227"/>
              <a:ext cx="1389611" cy="259694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3215" y="2047195"/>
            <a:ext cx="9726267" cy="68426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73946" y="7600373"/>
            <a:ext cx="7337823" cy="538310"/>
            <a:chOff x="5473946" y="7600373"/>
            <a:chExt cx="7337823" cy="5383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3946" y="7600373"/>
              <a:ext cx="7337823" cy="53831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9156" y="6952232"/>
            <a:ext cx="6732435" cy="15927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9560" y="2746876"/>
            <a:ext cx="2913610" cy="3120332"/>
            <a:chOff x="179560" y="2746876"/>
            <a:chExt cx="2913610" cy="31203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80000">
              <a:off x="179560" y="2746876"/>
              <a:ext cx="2913610" cy="31203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71256" y="4700370"/>
            <a:ext cx="6014458" cy="8685138"/>
            <a:chOff x="12271256" y="4700370"/>
            <a:chExt cx="6014458" cy="86851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71256" y="4700370"/>
              <a:ext cx="6014458" cy="8685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494" y="2124017"/>
            <a:ext cx="12155067" cy="1781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5746" y="284422"/>
              <a:ext cx="2326949" cy="1277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86953" y="2885194"/>
            <a:ext cx="418120" cy="418120"/>
            <a:chOff x="16086953" y="2885194"/>
            <a:chExt cx="418120" cy="4181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380000">
              <a:off x="16086953" y="2885194"/>
              <a:ext cx="418120" cy="4181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1933" y="8263711"/>
            <a:ext cx="4621912" cy="951250"/>
            <a:chOff x="1681933" y="8263711"/>
            <a:chExt cx="4621912" cy="9512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933" y="8263711"/>
              <a:ext cx="4621912" cy="951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63048" y="3382150"/>
            <a:ext cx="11652193" cy="7042937"/>
            <a:chOff x="5563048" y="3382150"/>
            <a:chExt cx="11652193" cy="70429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654" y="320384"/>
              <a:ext cx="23304385" cy="1408587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3048" y="3382150"/>
              <a:ext cx="11652193" cy="70429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0308" y="3823278"/>
            <a:ext cx="4302740" cy="4302740"/>
            <a:chOff x="1260308" y="3823278"/>
            <a:chExt cx="4302740" cy="43027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308" y="3823278"/>
              <a:ext cx="4302740" cy="430274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6601" y="8181677"/>
            <a:ext cx="4162358" cy="13430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67986" y="3574929"/>
            <a:ext cx="10829602" cy="6230498"/>
            <a:chOff x="5767986" y="3574929"/>
            <a:chExt cx="10829602" cy="62304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7986" y="3574929"/>
              <a:ext cx="10829602" cy="6230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1" y="1066664"/>
            <a:ext cx="11974323" cy="3653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5746" y="306994"/>
              <a:ext cx="2302682" cy="11088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9454" y="4437162"/>
            <a:ext cx="11602430" cy="5478642"/>
            <a:chOff x="1359454" y="4437162"/>
            <a:chExt cx="11602430" cy="54786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454" y="4437162"/>
              <a:ext cx="11602430" cy="54786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26168" y="5928069"/>
            <a:ext cx="9044677" cy="2502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2022-10-06T09:06:20Z</dcterms:created>
  <dcterms:modified xsi:type="dcterms:W3CDTF">2022-10-06T09:06:20Z</dcterms:modified>
</cp:coreProperties>
</file>