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5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0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6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67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1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8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4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6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A556-7B11-4E94-B673-03C5D8D59E65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4C621-8D96-4F6C-B654-6071372B4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3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8764" y="590204"/>
            <a:ext cx="3740727" cy="2352501"/>
            <a:chOff x="498764" y="590204"/>
            <a:chExt cx="8794865" cy="5893723"/>
          </a:xfrm>
        </p:grpSpPr>
        <p:sp>
          <p:nvSpPr>
            <p:cNvPr id="4" name="직사각형 3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T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ail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64582" y="3291840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this.head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this.tail</a:t>
            </a:r>
            <a:r>
              <a:rPr lang="en-US" altLang="ko-KR" dirty="0"/>
              <a:t> = new Node(data);</a:t>
            </a:r>
          </a:p>
          <a:p>
            <a:r>
              <a:rPr lang="en-US" altLang="ko-KR" dirty="0" err="1" smtClean="0"/>
              <a:t>this.head.next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this.head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cxnSp>
        <p:nvCxnSpPr>
          <p:cNvPr id="14" name="꺾인 연결선 13"/>
          <p:cNvCxnSpPr>
            <a:stCxn id="6" idx="3"/>
            <a:endCxn id="4" idx="0"/>
          </p:cNvCxnSpPr>
          <p:nvPr/>
        </p:nvCxnSpPr>
        <p:spPr>
          <a:xfrm flipH="1" flipV="1">
            <a:off x="2369128" y="590204"/>
            <a:ext cx="1696526" cy="1158554"/>
          </a:xfrm>
          <a:prstGeom prst="bentConnector4">
            <a:avLst>
              <a:gd name="adj1" fmla="val -23721"/>
              <a:gd name="adj2" fmla="val 11973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4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8764" y="590204"/>
            <a:ext cx="3740727" cy="2352501"/>
            <a:chOff x="498764" y="590204"/>
            <a:chExt cx="8794865" cy="5893723"/>
          </a:xfrm>
        </p:grpSpPr>
        <p:sp>
          <p:nvSpPr>
            <p:cNvPr id="4" name="직사각형 3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64582" y="3291840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this.tail.next</a:t>
            </a:r>
            <a:r>
              <a:rPr lang="en-US" altLang="ko-KR" dirty="0" smtClean="0"/>
              <a:t> </a:t>
            </a:r>
            <a:r>
              <a:rPr lang="en-US" altLang="ko-KR" dirty="0"/>
              <a:t>= new Node(data);</a:t>
            </a:r>
          </a:p>
          <a:p>
            <a:r>
              <a:rPr lang="en-US" altLang="ko-KR" dirty="0" err="1" smtClean="0"/>
              <a:t>this.tail.next.next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this.head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this.tail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this.tail.next</a:t>
            </a:r>
            <a:r>
              <a:rPr lang="en-US" altLang="ko-KR" dirty="0"/>
              <a:t>;</a:t>
            </a:r>
          </a:p>
        </p:txBody>
      </p:sp>
      <p:cxnSp>
        <p:nvCxnSpPr>
          <p:cNvPr id="14" name="꺾인 연결선 13"/>
          <p:cNvCxnSpPr>
            <a:stCxn id="6" idx="3"/>
            <a:endCxn id="9" idx="0"/>
          </p:cNvCxnSpPr>
          <p:nvPr/>
        </p:nvCxnSpPr>
        <p:spPr>
          <a:xfrm flipV="1">
            <a:off x="4065654" y="590204"/>
            <a:ext cx="2695365" cy="1158554"/>
          </a:xfrm>
          <a:prstGeom prst="bentConnector4">
            <a:avLst>
              <a:gd name="adj1" fmla="val 15304"/>
              <a:gd name="adj2" fmla="val 11973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90655" y="590204"/>
            <a:ext cx="3740727" cy="2352501"/>
            <a:chOff x="498764" y="590204"/>
            <a:chExt cx="8794865" cy="5893723"/>
          </a:xfrm>
        </p:grpSpPr>
        <p:sp>
          <p:nvSpPr>
            <p:cNvPr id="9" name="직사각형 8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Tail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3" name="꺾인 연결선 12"/>
          <p:cNvCxnSpPr>
            <a:stCxn id="11" idx="2"/>
            <a:endCxn id="4" idx="0"/>
          </p:cNvCxnSpPr>
          <p:nvPr/>
        </p:nvCxnSpPr>
        <p:spPr>
          <a:xfrm rot="5400000" flipH="1">
            <a:off x="3869169" y="-909836"/>
            <a:ext cx="2256277" cy="5256359"/>
          </a:xfrm>
          <a:prstGeom prst="bentConnector5">
            <a:avLst>
              <a:gd name="adj1" fmla="val -10132"/>
              <a:gd name="adj2" fmla="val 140703"/>
              <a:gd name="adj3" fmla="val 11013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8764" y="590204"/>
            <a:ext cx="3740727" cy="2352501"/>
            <a:chOff x="498764" y="590204"/>
            <a:chExt cx="8794865" cy="5893723"/>
          </a:xfrm>
        </p:grpSpPr>
        <p:sp>
          <p:nvSpPr>
            <p:cNvPr id="4" name="직사각형 3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913716" y="4962698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this.tail.next</a:t>
            </a:r>
            <a:r>
              <a:rPr lang="en-US" altLang="ko-KR" dirty="0" smtClean="0"/>
              <a:t> </a:t>
            </a:r>
            <a:r>
              <a:rPr lang="en-US" altLang="ko-KR" dirty="0"/>
              <a:t>= new Node(data);</a:t>
            </a:r>
          </a:p>
          <a:p>
            <a:r>
              <a:rPr lang="en-US" altLang="ko-KR" dirty="0" err="1" smtClean="0"/>
              <a:t>this.tail.next.next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this.head</a:t>
            </a:r>
            <a:r>
              <a:rPr lang="en-US" altLang="ko-KR" dirty="0"/>
              <a:t>;</a:t>
            </a:r>
          </a:p>
          <a:p>
            <a:r>
              <a:rPr lang="en-US" altLang="ko-KR" dirty="0" err="1" smtClean="0"/>
              <a:t>this.tail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this.tail.next</a:t>
            </a:r>
            <a:r>
              <a:rPr lang="en-US" altLang="ko-KR" dirty="0"/>
              <a:t>;</a:t>
            </a:r>
          </a:p>
        </p:txBody>
      </p:sp>
      <p:cxnSp>
        <p:nvCxnSpPr>
          <p:cNvPr id="14" name="꺾인 연결선 13"/>
          <p:cNvCxnSpPr>
            <a:stCxn id="6" idx="3"/>
            <a:endCxn id="9" idx="0"/>
          </p:cNvCxnSpPr>
          <p:nvPr/>
        </p:nvCxnSpPr>
        <p:spPr>
          <a:xfrm flipV="1">
            <a:off x="4065654" y="590204"/>
            <a:ext cx="2695365" cy="1158554"/>
          </a:xfrm>
          <a:prstGeom prst="bentConnector4">
            <a:avLst>
              <a:gd name="adj1" fmla="val 15304"/>
              <a:gd name="adj2" fmla="val 11973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90655" y="590204"/>
            <a:ext cx="3740727" cy="2352501"/>
            <a:chOff x="498764" y="590204"/>
            <a:chExt cx="8794865" cy="5893723"/>
          </a:xfrm>
        </p:grpSpPr>
        <p:sp>
          <p:nvSpPr>
            <p:cNvPr id="9" name="직사각형 8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3" name="꺾인 연결선 12"/>
          <p:cNvCxnSpPr>
            <a:stCxn id="11" idx="2"/>
            <a:endCxn id="16" idx="0"/>
          </p:cNvCxnSpPr>
          <p:nvPr/>
        </p:nvCxnSpPr>
        <p:spPr>
          <a:xfrm rot="5400000">
            <a:off x="4653784" y="561824"/>
            <a:ext cx="687046" cy="52563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8763" y="3533527"/>
            <a:ext cx="3740727" cy="2352501"/>
            <a:chOff x="498764" y="590204"/>
            <a:chExt cx="8794865" cy="5893723"/>
          </a:xfrm>
        </p:grpSpPr>
        <p:sp>
          <p:nvSpPr>
            <p:cNvPr id="16" name="직사각형 15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Tail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9" name="꺾인 연결선 18"/>
          <p:cNvCxnSpPr>
            <a:stCxn id="18" idx="2"/>
            <a:endCxn id="4" idx="0"/>
          </p:cNvCxnSpPr>
          <p:nvPr/>
        </p:nvCxnSpPr>
        <p:spPr>
          <a:xfrm rot="5400000" flipH="1">
            <a:off x="201562" y="2757771"/>
            <a:ext cx="5199600" cy="864467"/>
          </a:xfrm>
          <a:prstGeom prst="bentConnector5">
            <a:avLst>
              <a:gd name="adj1" fmla="val -4396"/>
              <a:gd name="adj2" fmla="val 342804"/>
              <a:gd name="adj3" fmla="val 10439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65418" y="3784502"/>
            <a:ext cx="3256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 if (</a:t>
            </a:r>
            <a:r>
              <a:rPr lang="en-US" altLang="ko-KR" dirty="0" err="1"/>
              <a:t>curr.data</a:t>
            </a:r>
            <a:r>
              <a:rPr lang="en-US" altLang="ko-KR" dirty="0"/>
              <a:t> === data)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    </a:t>
            </a:r>
            <a:r>
              <a:rPr lang="en-US" altLang="ko-KR" dirty="0" err="1" smtClean="0"/>
              <a:t>this.head</a:t>
            </a:r>
            <a:r>
              <a:rPr lang="en-US" altLang="ko-KR" dirty="0" smtClean="0"/>
              <a:t> = </a:t>
            </a:r>
            <a:r>
              <a:rPr lang="en-US" altLang="ko-KR" dirty="0" err="1"/>
              <a:t>this.head.next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    </a:t>
            </a:r>
            <a:r>
              <a:rPr lang="en-US" altLang="ko-KR" dirty="0" err="1" smtClean="0"/>
              <a:t>this.tail.next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this.head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</a:t>
            </a:r>
            <a:r>
              <a:rPr lang="en-US" altLang="ko-KR" dirty="0" err="1" smtClean="0"/>
              <a:t>this.size</a:t>
            </a:r>
            <a:r>
              <a:rPr lang="en-US" altLang="ko-KR" dirty="0" smtClean="0"/>
              <a:t>--;</a:t>
            </a:r>
          </a:p>
          <a:p>
            <a:r>
              <a:rPr lang="en-US" altLang="ko-KR" dirty="0"/>
              <a:t>    return </a:t>
            </a:r>
            <a:r>
              <a:rPr lang="en-US" altLang="ko-KR" dirty="0" err="1"/>
              <a:t>curr.data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890655" y="590204"/>
            <a:ext cx="3740727" cy="2352501"/>
            <a:chOff x="498764" y="590204"/>
            <a:chExt cx="8794865" cy="5893723"/>
          </a:xfrm>
        </p:grpSpPr>
        <p:sp>
          <p:nvSpPr>
            <p:cNvPr id="9" name="직사각형 8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3" name="꺾인 연결선 12"/>
          <p:cNvCxnSpPr>
            <a:stCxn id="11" idx="2"/>
            <a:endCxn id="16" idx="0"/>
          </p:cNvCxnSpPr>
          <p:nvPr/>
        </p:nvCxnSpPr>
        <p:spPr>
          <a:xfrm rot="5400000">
            <a:off x="4653784" y="561824"/>
            <a:ext cx="687046" cy="52563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8763" y="3533527"/>
            <a:ext cx="3740727" cy="2352501"/>
            <a:chOff x="498764" y="590204"/>
            <a:chExt cx="8794865" cy="5893723"/>
          </a:xfrm>
        </p:grpSpPr>
        <p:sp>
          <p:nvSpPr>
            <p:cNvPr id="16" name="직사각형 15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Tail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9" name="꺾인 연결선 18"/>
          <p:cNvCxnSpPr>
            <a:stCxn id="18" idx="2"/>
            <a:endCxn id="9" idx="3"/>
          </p:cNvCxnSpPr>
          <p:nvPr/>
        </p:nvCxnSpPr>
        <p:spPr>
          <a:xfrm rot="5400000" flipH="1" flipV="1">
            <a:off x="3920813" y="1079236"/>
            <a:ext cx="4023349" cy="5397787"/>
          </a:xfrm>
          <a:prstGeom prst="bentConnector4">
            <a:avLst>
              <a:gd name="adj1" fmla="val -5682"/>
              <a:gd name="adj2" fmla="val 104235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0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8764" y="590204"/>
            <a:ext cx="3740727" cy="2352501"/>
            <a:chOff x="498764" y="590204"/>
            <a:chExt cx="8794865" cy="5893723"/>
          </a:xfrm>
        </p:grpSpPr>
        <p:sp>
          <p:nvSpPr>
            <p:cNvPr id="4" name="직사각형 3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Curr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61018" y="3298645"/>
            <a:ext cx="5136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  while (</a:t>
            </a:r>
            <a:r>
              <a:rPr lang="en-US" altLang="ko-KR" dirty="0" err="1"/>
              <a:t>curr</a:t>
            </a:r>
            <a:r>
              <a:rPr lang="en-US" altLang="ko-KR" dirty="0"/>
              <a:t> !== </a:t>
            </a:r>
            <a:r>
              <a:rPr lang="en-US" altLang="ko-KR" dirty="0" err="1"/>
              <a:t>this.tail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if (</a:t>
            </a:r>
            <a:r>
              <a:rPr lang="en-US" altLang="ko-KR" dirty="0" err="1"/>
              <a:t>curr.next.data</a:t>
            </a:r>
            <a:r>
              <a:rPr lang="en-US" altLang="ko-KR" dirty="0"/>
              <a:t> === data) {</a:t>
            </a:r>
          </a:p>
          <a:p>
            <a:r>
              <a:rPr lang="en-US" altLang="ko-KR" dirty="0"/>
              <a:t>     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tempNode</a:t>
            </a:r>
            <a:r>
              <a:rPr lang="en-US" altLang="ko-KR" dirty="0"/>
              <a:t> = 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      </a:t>
            </a:r>
            <a:r>
              <a:rPr lang="en-US" altLang="ko-KR" dirty="0" err="1"/>
              <a:t>curr.next</a:t>
            </a:r>
            <a:r>
              <a:rPr lang="en-US" altLang="ko-KR" dirty="0"/>
              <a:t> = </a:t>
            </a:r>
            <a:r>
              <a:rPr lang="en-US" altLang="ko-KR" dirty="0" err="1" smtClean="0"/>
              <a:t>tempNode.next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      if (</a:t>
            </a:r>
            <a:r>
              <a:rPr lang="en-US" altLang="ko-KR" dirty="0" err="1"/>
              <a:t>tempNode</a:t>
            </a:r>
            <a:r>
              <a:rPr lang="en-US" altLang="ko-KR" dirty="0"/>
              <a:t> === </a:t>
            </a:r>
            <a:r>
              <a:rPr lang="en-US" altLang="ko-KR" dirty="0" err="1"/>
              <a:t>this.tail</a:t>
            </a:r>
            <a:r>
              <a:rPr lang="en-US" altLang="ko-KR" dirty="0"/>
              <a:t>) </a:t>
            </a:r>
            <a:r>
              <a:rPr lang="en-US" altLang="ko-KR" dirty="0" err="1"/>
              <a:t>this.tail</a:t>
            </a:r>
            <a:r>
              <a:rPr lang="en-US" altLang="ko-KR" dirty="0"/>
              <a:t> = </a:t>
            </a:r>
            <a:r>
              <a:rPr lang="en-US" altLang="ko-KR" dirty="0" err="1"/>
              <a:t>curr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    return </a:t>
            </a:r>
            <a:r>
              <a:rPr lang="en-US" altLang="ko-KR" dirty="0" err="1"/>
              <a:t>curr.data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  }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curr</a:t>
            </a:r>
            <a:r>
              <a:rPr lang="en-US" altLang="ko-KR" dirty="0"/>
              <a:t> = </a:t>
            </a:r>
            <a:r>
              <a:rPr lang="en-US" altLang="ko-KR" dirty="0" err="1"/>
              <a:t>curr.next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}</a:t>
            </a:r>
          </a:p>
        </p:txBody>
      </p:sp>
      <p:cxnSp>
        <p:nvCxnSpPr>
          <p:cNvPr id="14" name="꺾인 연결선 13"/>
          <p:cNvCxnSpPr>
            <a:stCxn id="6" idx="3"/>
            <a:endCxn id="16" idx="3"/>
          </p:cNvCxnSpPr>
          <p:nvPr/>
        </p:nvCxnSpPr>
        <p:spPr>
          <a:xfrm>
            <a:off x="4065654" y="1748758"/>
            <a:ext cx="173836" cy="2961020"/>
          </a:xfrm>
          <a:prstGeom prst="bentConnector3">
            <a:avLst>
              <a:gd name="adj1" fmla="val 23150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8763" y="3533527"/>
            <a:ext cx="3740727" cy="2352501"/>
            <a:chOff x="498764" y="590204"/>
            <a:chExt cx="8794865" cy="5893723"/>
          </a:xfrm>
        </p:grpSpPr>
        <p:sp>
          <p:nvSpPr>
            <p:cNvPr id="16" name="직사각형 15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Tail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9" name="꺾인 연결선 18"/>
          <p:cNvCxnSpPr>
            <a:stCxn id="18" idx="2"/>
            <a:endCxn id="4" idx="0"/>
          </p:cNvCxnSpPr>
          <p:nvPr/>
        </p:nvCxnSpPr>
        <p:spPr>
          <a:xfrm rot="5400000" flipH="1">
            <a:off x="201562" y="2757771"/>
            <a:ext cx="5199600" cy="864467"/>
          </a:xfrm>
          <a:prstGeom prst="bentConnector5">
            <a:avLst>
              <a:gd name="adj1" fmla="val -4396"/>
              <a:gd name="adj2" fmla="val 342804"/>
              <a:gd name="adj3" fmla="val 10439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4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8764" y="590204"/>
            <a:ext cx="3740727" cy="2352501"/>
            <a:chOff x="498764" y="590204"/>
            <a:chExt cx="8794865" cy="5893723"/>
          </a:xfrm>
        </p:grpSpPr>
        <p:sp>
          <p:nvSpPr>
            <p:cNvPr id="4" name="직사각형 3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Head</a:t>
              </a:r>
            </a:p>
            <a:p>
              <a:pPr algn="ctr"/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458989" y="3594358"/>
            <a:ext cx="5136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  while (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 !==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    if (</a:t>
            </a:r>
            <a:r>
              <a:rPr lang="en-US" altLang="ko-KR" dirty="0" err="1" smtClean="0"/>
              <a:t>curr.next.data</a:t>
            </a:r>
            <a:r>
              <a:rPr lang="en-US" altLang="ko-KR" dirty="0" smtClean="0"/>
              <a:t> === data) {</a:t>
            </a:r>
          </a:p>
          <a:p>
            <a:r>
              <a:rPr lang="en-US" altLang="ko-KR" dirty="0" smtClean="0"/>
              <a:t>     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tempNode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  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tempNode.next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  if (</a:t>
            </a:r>
            <a:r>
              <a:rPr lang="en-US" altLang="ko-KR" dirty="0" err="1" smtClean="0"/>
              <a:t>tempNode</a:t>
            </a:r>
            <a:r>
              <a:rPr lang="en-US" altLang="ko-KR" dirty="0" smtClean="0"/>
              <a:t> ===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this.tail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  return </a:t>
            </a:r>
            <a:r>
              <a:rPr lang="en-US" altLang="ko-KR" dirty="0" err="1" smtClean="0"/>
              <a:t>curr.data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  }</a:t>
            </a:r>
          </a:p>
          <a:p>
            <a:r>
              <a:rPr lang="en-US" altLang="ko-KR" dirty="0" smtClean="0"/>
              <a:t>    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curr.next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  }</a:t>
            </a:r>
            <a:endParaRPr lang="en-US" altLang="ko-KR" dirty="0"/>
          </a:p>
        </p:txBody>
      </p:sp>
      <p:cxnSp>
        <p:nvCxnSpPr>
          <p:cNvPr id="14" name="꺾인 연결선 13"/>
          <p:cNvCxnSpPr>
            <a:stCxn id="6" idx="3"/>
            <a:endCxn id="9" idx="0"/>
          </p:cNvCxnSpPr>
          <p:nvPr/>
        </p:nvCxnSpPr>
        <p:spPr>
          <a:xfrm flipV="1">
            <a:off x="4065654" y="590204"/>
            <a:ext cx="2695365" cy="1158554"/>
          </a:xfrm>
          <a:prstGeom prst="bentConnector4">
            <a:avLst>
              <a:gd name="adj1" fmla="val 15304"/>
              <a:gd name="adj2" fmla="val 11973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90655" y="572507"/>
            <a:ext cx="3740727" cy="2352501"/>
            <a:chOff x="498764" y="590204"/>
            <a:chExt cx="8794865" cy="5893723"/>
          </a:xfrm>
        </p:grpSpPr>
        <p:sp>
          <p:nvSpPr>
            <p:cNvPr id="9" name="직사각형 8"/>
            <p:cNvSpPr/>
            <p:nvPr/>
          </p:nvSpPr>
          <p:spPr>
            <a:xfrm>
              <a:off x="498764" y="590204"/>
              <a:ext cx="8794865" cy="589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1164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</a:rPr>
                <a:t>Curr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Tail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data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72396" y="742605"/>
              <a:ext cx="3912523" cy="5500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cxnSp>
        <p:nvCxnSpPr>
          <p:cNvPr id="13" name="꺾인 연결선 12"/>
          <p:cNvCxnSpPr>
            <a:stCxn id="11" idx="2"/>
            <a:endCxn id="4" idx="2"/>
          </p:cNvCxnSpPr>
          <p:nvPr/>
        </p:nvCxnSpPr>
        <p:spPr>
          <a:xfrm rot="5400000">
            <a:off x="4940348" y="257565"/>
            <a:ext cx="113921" cy="5256359"/>
          </a:xfrm>
          <a:prstGeom prst="bentConnector3">
            <a:avLst>
              <a:gd name="adj1" fmla="val 300665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5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75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kga-00</dc:creator>
  <cp:lastModifiedBy>kga-00</cp:lastModifiedBy>
  <cp:revision>3</cp:revision>
  <dcterms:created xsi:type="dcterms:W3CDTF">2022-09-26T02:26:45Z</dcterms:created>
  <dcterms:modified xsi:type="dcterms:W3CDTF">2022-09-26T03:19:09Z</dcterms:modified>
</cp:coreProperties>
</file>