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7A91-EE80-48F1-81B3-9DC3E8743C4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3844-70B3-4024-BE6C-733006543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59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7A91-EE80-48F1-81B3-9DC3E8743C4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3844-70B3-4024-BE6C-733006543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22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7A91-EE80-48F1-81B3-9DC3E8743C4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3844-70B3-4024-BE6C-733006543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41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7A91-EE80-48F1-81B3-9DC3E8743C4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3844-70B3-4024-BE6C-733006543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39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7A91-EE80-48F1-81B3-9DC3E8743C4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3844-70B3-4024-BE6C-733006543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68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7A91-EE80-48F1-81B3-9DC3E8743C4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3844-70B3-4024-BE6C-733006543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27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7A91-EE80-48F1-81B3-9DC3E8743C4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3844-70B3-4024-BE6C-733006543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4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7A91-EE80-48F1-81B3-9DC3E8743C4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3844-70B3-4024-BE6C-733006543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5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7A91-EE80-48F1-81B3-9DC3E8743C4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3844-70B3-4024-BE6C-733006543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15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7A91-EE80-48F1-81B3-9DC3E8743C4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3844-70B3-4024-BE6C-733006543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36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7A91-EE80-48F1-81B3-9DC3E8743C4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3844-70B3-4024-BE6C-733006543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29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A7A91-EE80-48F1-81B3-9DC3E8743C4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03844-70B3-4024-BE6C-733006543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0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5886796" cy="1325563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ball Blaster -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김재일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0709" y="2685180"/>
            <a:ext cx="5886797" cy="350840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나눔고딕 ExtraBold" panose="020D0904000000000000"/>
              </a:rPr>
              <a:t>목차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a typeface="나눔고딕 ExtraBold" panose="020D0904000000000000"/>
            </a:endParaRPr>
          </a:p>
          <a:p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a typeface="나눔고딕 ExtraBold" panose="020D090400000000000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pc="100" dirty="0" err="1">
                <a:ea typeface="나눔고딕 ExtraBold" panose="020D0904000000000000"/>
              </a:rPr>
              <a:t>구현요소</a:t>
            </a:r>
            <a:r>
              <a:rPr lang="ko-KR" altLang="en-US" spc="100" dirty="0">
                <a:ea typeface="나눔고딕 ExtraBold" panose="020D0904000000000000"/>
              </a:rPr>
              <a:t> </a:t>
            </a:r>
            <a:r>
              <a:rPr lang="ko-KR" altLang="en-US" spc="100" dirty="0" err="1">
                <a:ea typeface="나눔고딕 ExtraBold" panose="020D0904000000000000"/>
              </a:rPr>
              <a:t>미리보기</a:t>
            </a:r>
            <a:endParaRPr lang="en-US" altLang="ko-KR" spc="100" dirty="0">
              <a:ea typeface="나눔고딕 ExtraBold" panose="020D090400000000000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pc="100" dirty="0">
                <a:ea typeface="나눔고딕 ExtraBold" panose="020D0904000000000000"/>
              </a:rPr>
              <a:t>예상되는 </a:t>
            </a:r>
            <a:r>
              <a:rPr lang="ko-KR" altLang="en-US" spc="100" dirty="0" err="1">
                <a:ea typeface="나눔고딕 ExtraBold" panose="020D0904000000000000"/>
              </a:rPr>
              <a:t>구현이슈</a:t>
            </a:r>
            <a:endParaRPr lang="en-US" altLang="ko-KR" spc="100" dirty="0">
              <a:ea typeface="나눔고딕 ExtraBold" panose="020D090400000000000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pc="100" dirty="0">
                <a:ea typeface="나눔고딕 ExtraBold" panose="020D0904000000000000"/>
              </a:rPr>
              <a:t>프로젝트 </a:t>
            </a:r>
            <a:r>
              <a:rPr lang="ko-KR" altLang="en-US" spc="100" dirty="0" err="1">
                <a:ea typeface="나눔고딕 ExtraBold" panose="020D0904000000000000"/>
              </a:rPr>
              <a:t>진행계획</a:t>
            </a:r>
            <a:endParaRPr lang="en-US" altLang="ko-KR" spc="100" dirty="0">
              <a:ea typeface="나눔고딕 ExtraBold" panose="020D090400000000000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4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8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9337" y="97970"/>
            <a:ext cx="4851919" cy="961053"/>
          </a:xfrm>
        </p:spPr>
        <p:txBody>
          <a:bodyPr>
            <a:normAutofit/>
          </a:bodyPr>
          <a:lstStyle/>
          <a:p>
            <a:r>
              <a:rPr lang="en-US" altLang="ko-KR" sz="3600" spc="1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나눔고딕 ExtraBold" panose="020D0904000000000000" pitchFamily="50" charset="-127"/>
              </a:rPr>
              <a:t>1. </a:t>
            </a:r>
            <a:r>
              <a:rPr lang="ko-KR" altLang="en-US" sz="3600" spc="10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나눔고딕 ExtraBold" panose="020D0904000000000000" pitchFamily="50" charset="-127"/>
              </a:rPr>
              <a:t>구현요소</a:t>
            </a:r>
            <a:r>
              <a:rPr lang="ko-KR" altLang="en-US" sz="3600" spc="1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나눔고딕 ExtraBold" panose="020D0904000000000000" pitchFamily="50" charset="-127"/>
              </a:rPr>
              <a:t> </a:t>
            </a:r>
            <a:r>
              <a:rPr lang="ko-KR" altLang="en-US" sz="3600" spc="10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나눔고딕 ExtraBold" panose="020D0904000000000000" pitchFamily="50" charset="-127"/>
              </a:rPr>
              <a:t>미리보기</a:t>
            </a:r>
            <a:endParaRPr lang="ko-KR" altLang="en-US" sz="3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4" y="0"/>
            <a:ext cx="3248526" cy="6858000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stCxn id="28" idx="6"/>
          </p:cNvCxnSpPr>
          <p:nvPr/>
        </p:nvCxnSpPr>
        <p:spPr>
          <a:xfrm>
            <a:off x="7810458" y="5281126"/>
            <a:ext cx="1940032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27" idx="6"/>
          </p:cNvCxnSpPr>
          <p:nvPr/>
        </p:nvCxnSpPr>
        <p:spPr>
          <a:xfrm>
            <a:off x="7811196" y="4435152"/>
            <a:ext cx="1239497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3" idx="6"/>
          </p:cNvCxnSpPr>
          <p:nvPr/>
        </p:nvCxnSpPr>
        <p:spPr>
          <a:xfrm>
            <a:off x="7810459" y="2261117"/>
            <a:ext cx="2904194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22" idx="6"/>
          </p:cNvCxnSpPr>
          <p:nvPr/>
        </p:nvCxnSpPr>
        <p:spPr>
          <a:xfrm flipV="1">
            <a:off x="7812015" y="684243"/>
            <a:ext cx="2433079" cy="74956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1" idx="6"/>
          </p:cNvCxnSpPr>
          <p:nvPr/>
        </p:nvCxnSpPr>
        <p:spPr>
          <a:xfrm>
            <a:off x="7812015" y="586273"/>
            <a:ext cx="1238678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9" idx="6"/>
          </p:cNvCxnSpPr>
          <p:nvPr/>
        </p:nvCxnSpPr>
        <p:spPr>
          <a:xfrm flipV="1">
            <a:off x="7810458" y="5424197"/>
            <a:ext cx="2495367" cy="6476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7308162" y="383332"/>
            <a:ext cx="503853" cy="4058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308162" y="1230862"/>
            <a:ext cx="503853" cy="4058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3" name="타원 22"/>
          <p:cNvSpPr/>
          <p:nvPr/>
        </p:nvSpPr>
        <p:spPr>
          <a:xfrm>
            <a:off x="7306606" y="2058176"/>
            <a:ext cx="503853" cy="4058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en-US" altLang="ko-KR" dirty="0"/>
          </a:p>
        </p:txBody>
      </p:sp>
      <p:sp>
        <p:nvSpPr>
          <p:cNvPr id="27" name="타원 26"/>
          <p:cNvSpPr/>
          <p:nvPr/>
        </p:nvSpPr>
        <p:spPr>
          <a:xfrm>
            <a:off x="7307343" y="4232211"/>
            <a:ext cx="503853" cy="4058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en-US" altLang="ko-KR" dirty="0"/>
          </a:p>
        </p:txBody>
      </p:sp>
      <p:sp>
        <p:nvSpPr>
          <p:cNvPr id="28" name="타원 27"/>
          <p:cNvSpPr/>
          <p:nvPr/>
        </p:nvSpPr>
        <p:spPr>
          <a:xfrm>
            <a:off x="7306605" y="5078185"/>
            <a:ext cx="503853" cy="4058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en-US" altLang="ko-KR" dirty="0"/>
          </a:p>
        </p:txBody>
      </p:sp>
      <p:sp>
        <p:nvSpPr>
          <p:cNvPr id="29" name="타원 28"/>
          <p:cNvSpPr/>
          <p:nvPr/>
        </p:nvSpPr>
        <p:spPr>
          <a:xfrm>
            <a:off x="7306605" y="5868955"/>
            <a:ext cx="503853" cy="4058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endParaRPr lang="en-US" altLang="ko-KR" dirty="0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507780" y="1207537"/>
            <a:ext cx="4851919" cy="50571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0000"/>
                </a:solidFill>
              </a:rPr>
              <a:t>①</a:t>
            </a:r>
            <a:r>
              <a:rPr lang="ko-KR" altLang="en-US" sz="2000" dirty="0" smtClean="0"/>
              <a:t> 일시정지 버튼</a:t>
            </a:r>
            <a:endParaRPr lang="en-US" altLang="ko-KR" sz="2000" dirty="0" smtClean="0"/>
          </a:p>
          <a:p>
            <a:pPr algn="l">
              <a:lnSpc>
                <a:spcPct val="150000"/>
              </a:lnSpc>
            </a:pPr>
            <a:r>
              <a:rPr lang="en-US" altLang="ko-KR" sz="2000" dirty="0" smtClean="0"/>
              <a:t> - pause </a:t>
            </a:r>
            <a:r>
              <a:rPr lang="ko-KR" altLang="en-US" sz="2000" dirty="0" smtClean="0"/>
              <a:t>및 </a:t>
            </a:r>
            <a:r>
              <a:rPr lang="en-US" altLang="ko-KR" sz="2000" dirty="0" smtClean="0"/>
              <a:t>resume </a:t>
            </a:r>
            <a:r>
              <a:rPr lang="ko-KR" altLang="en-US" sz="2000" dirty="0" smtClean="0"/>
              <a:t>구현</a:t>
            </a:r>
            <a:endParaRPr lang="en-US" altLang="ko-KR" sz="2000" dirty="0" smtClean="0"/>
          </a:p>
          <a:p>
            <a:pPr algn="l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0000"/>
                </a:solidFill>
              </a:rPr>
              <a:t>②</a:t>
            </a:r>
            <a:r>
              <a:rPr lang="ko-KR" altLang="en-US" sz="2000" dirty="0" smtClean="0"/>
              <a:t> 스코어</a:t>
            </a:r>
            <a:endParaRPr lang="en-US" altLang="ko-KR" sz="2000" dirty="0" smtClean="0"/>
          </a:p>
          <a:p>
            <a:pPr algn="l">
              <a:lnSpc>
                <a:spcPct val="150000"/>
              </a:lnSpc>
            </a:pPr>
            <a:r>
              <a:rPr lang="en-US" altLang="ko-KR" sz="2000" dirty="0" smtClean="0"/>
              <a:t> - </a:t>
            </a:r>
            <a:r>
              <a:rPr lang="ko-KR" altLang="en-US" sz="2000" dirty="0" smtClean="0"/>
              <a:t>오브젝트의 숫자 만큼 증가하도록 구현</a:t>
            </a:r>
            <a:endParaRPr lang="en-US" altLang="ko-KR" sz="2000" dirty="0" smtClean="0"/>
          </a:p>
          <a:p>
            <a:pPr algn="l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0000"/>
                </a:solidFill>
              </a:rPr>
              <a:t>③</a:t>
            </a:r>
            <a:r>
              <a:rPr lang="ko-KR" altLang="en-US" sz="2000" dirty="0" smtClean="0"/>
              <a:t> 오브젝트</a:t>
            </a:r>
            <a:endParaRPr lang="en-US" altLang="ko-KR" sz="2000" dirty="0" smtClean="0"/>
          </a:p>
          <a:p>
            <a:pPr algn="l">
              <a:lnSpc>
                <a:spcPct val="150000"/>
              </a:lnSpc>
            </a:pPr>
            <a:r>
              <a:rPr lang="en-US" altLang="ko-KR" sz="2000" dirty="0" smtClean="0"/>
              <a:t> - </a:t>
            </a:r>
            <a:r>
              <a:rPr lang="ko-KR" altLang="en-US" sz="2000" dirty="0" smtClean="0"/>
              <a:t>세가지의 크기 존재</a:t>
            </a:r>
            <a:r>
              <a:rPr lang="en-US" altLang="ko-KR" sz="2000" dirty="0" smtClean="0"/>
              <a:t>(large, medium, small)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large </a:t>
            </a:r>
            <a:r>
              <a:rPr lang="ko-KR" altLang="en-US" sz="2000" dirty="0" smtClean="0"/>
              <a:t>→</a:t>
            </a:r>
            <a:r>
              <a:rPr lang="en-US" altLang="ko-KR" sz="2000" dirty="0" smtClean="0"/>
              <a:t> medium </a:t>
            </a:r>
            <a:r>
              <a:rPr lang="ko-KR" altLang="en-US" sz="2000" dirty="0" smtClean="0"/>
              <a:t>→ </a:t>
            </a:r>
            <a:r>
              <a:rPr lang="en-US" altLang="ko-KR" sz="2000" dirty="0" smtClean="0"/>
              <a:t>small </a:t>
            </a:r>
            <a:r>
              <a:rPr lang="ko-KR" altLang="en-US" sz="2000" dirty="0" smtClean="0"/>
              <a:t>순으로 분열</a:t>
            </a:r>
            <a:endParaRPr lang="en-US" altLang="ko-KR" sz="2000" dirty="0" smtClean="0"/>
          </a:p>
          <a:p>
            <a:pPr algn="l"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분열시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카운트값은</a:t>
            </a:r>
            <a:r>
              <a:rPr lang="ko-KR" altLang="en-US" sz="2000" dirty="0" smtClean="0"/>
              <a:t> 절반이 됨</a:t>
            </a:r>
            <a:endParaRPr lang="en-US" altLang="ko-KR" sz="2000" dirty="0" smtClean="0"/>
          </a:p>
          <a:p>
            <a:pPr algn="l"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피격시</a:t>
            </a:r>
            <a:r>
              <a:rPr lang="ko-KR" altLang="en-US" sz="2000" dirty="0" smtClean="0"/>
              <a:t> 오브젝트 번쩍임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흔들림 이펙트 구현</a:t>
            </a:r>
            <a:endParaRPr lang="en-US" altLang="ko-KR" sz="2000" dirty="0" smtClean="0"/>
          </a:p>
          <a:p>
            <a:pPr algn="l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0000"/>
                </a:solidFill>
              </a:rPr>
              <a:t>④</a:t>
            </a:r>
            <a:r>
              <a:rPr lang="ko-KR" altLang="en-US" sz="2000" dirty="0" smtClean="0"/>
              <a:t> 코인</a:t>
            </a:r>
            <a:endParaRPr lang="en-US" altLang="ko-KR" sz="2000" dirty="0" smtClean="0"/>
          </a:p>
          <a:p>
            <a:pPr algn="l">
              <a:lnSpc>
                <a:spcPct val="150000"/>
              </a:lnSpc>
            </a:pPr>
            <a:r>
              <a:rPr lang="en-US" altLang="ko-KR" sz="2000" dirty="0" smtClean="0"/>
              <a:t> - </a:t>
            </a:r>
            <a:r>
              <a:rPr lang="ko-KR" altLang="en-US" sz="2000" dirty="0" smtClean="0"/>
              <a:t>오브젝트 </a:t>
            </a:r>
            <a:r>
              <a:rPr lang="ko-KR" altLang="en-US" sz="2000" dirty="0" err="1" smtClean="0"/>
              <a:t>소멸시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코인드랍</a:t>
            </a:r>
            <a:r>
              <a:rPr lang="ko-KR" altLang="en-US" sz="2000" dirty="0" smtClean="0"/>
              <a:t> 구현</a:t>
            </a:r>
            <a:endParaRPr lang="en-US" altLang="ko-KR" sz="2000" dirty="0" smtClean="0"/>
          </a:p>
          <a:p>
            <a:pPr algn="l"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코인 습득 가능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우측 상단 코인 카운트 표시</a:t>
            </a:r>
            <a:endParaRPr lang="en-US" altLang="ko-KR" sz="2000" dirty="0" smtClean="0"/>
          </a:p>
          <a:p>
            <a:pPr algn="l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0000"/>
                </a:solidFill>
              </a:rPr>
              <a:t>⑤</a:t>
            </a:r>
            <a:r>
              <a:rPr lang="ko-KR" altLang="en-US" sz="2000" dirty="0" smtClean="0"/>
              <a:t> 그림자</a:t>
            </a:r>
            <a:endParaRPr lang="en-US" altLang="ko-KR" sz="2000" dirty="0" smtClean="0"/>
          </a:p>
          <a:p>
            <a:pPr algn="l">
              <a:lnSpc>
                <a:spcPct val="150000"/>
              </a:lnSpc>
            </a:pPr>
            <a:r>
              <a:rPr lang="en-US" altLang="ko-KR" sz="2000" dirty="0" smtClean="0"/>
              <a:t> - </a:t>
            </a:r>
            <a:r>
              <a:rPr lang="ko-KR" altLang="en-US" sz="2000" dirty="0" smtClean="0"/>
              <a:t>캐릭터 및 오브젝트에 한하여 그림자 구현</a:t>
            </a:r>
            <a:endParaRPr lang="en-US" altLang="ko-KR" sz="2000" dirty="0" smtClean="0"/>
          </a:p>
          <a:p>
            <a:pPr algn="l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0000"/>
                </a:solidFill>
              </a:rPr>
              <a:t>⑥</a:t>
            </a:r>
            <a:r>
              <a:rPr lang="ko-KR" altLang="en-US" sz="2000" dirty="0" smtClean="0"/>
              <a:t> 캐릭터</a:t>
            </a:r>
            <a:endParaRPr lang="en-US" altLang="ko-KR" sz="2000" dirty="0" smtClean="0"/>
          </a:p>
          <a:p>
            <a:pPr algn="l">
              <a:lnSpc>
                <a:spcPct val="150000"/>
              </a:lnSpc>
            </a:pPr>
            <a:r>
              <a:rPr lang="en-US" altLang="ko-KR" sz="2000" dirty="0" smtClean="0"/>
              <a:t> - </a:t>
            </a:r>
            <a:r>
              <a:rPr lang="ko-KR" altLang="en-US" sz="2000" dirty="0" smtClean="0"/>
              <a:t>마우스 위치를 </a:t>
            </a:r>
            <a:r>
              <a:rPr lang="ko-KR" altLang="en-US" sz="2000" dirty="0" err="1" smtClean="0"/>
              <a:t>입력받아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축 이동하도록 구현</a:t>
            </a:r>
            <a:endParaRPr lang="en-US" altLang="ko-KR" sz="2000" dirty="0" smtClean="0"/>
          </a:p>
          <a:p>
            <a:pPr algn="l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0000"/>
                </a:solidFill>
              </a:rPr>
              <a:t>⑦</a:t>
            </a:r>
            <a:r>
              <a:rPr lang="ko-KR" altLang="en-US" sz="2000" dirty="0" smtClean="0"/>
              <a:t> 라운드 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미구현</a:t>
            </a:r>
            <a:r>
              <a:rPr lang="en-US" altLang="ko-KR" sz="2000" dirty="0" smtClean="0"/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라운드 없이 진행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무한모드</a:t>
            </a:r>
            <a:r>
              <a:rPr lang="ko-KR" altLang="en-US" sz="2000" dirty="0" smtClean="0"/>
              <a:t> 방식으로 구현 예정</a:t>
            </a:r>
            <a:endParaRPr lang="ko-KR" altLang="en-US" sz="2000" dirty="0"/>
          </a:p>
        </p:txBody>
      </p:sp>
      <p:cxnSp>
        <p:nvCxnSpPr>
          <p:cNvPr id="35" name="직선 화살표 연결선 34"/>
          <p:cNvCxnSpPr>
            <a:stCxn id="38" idx="6"/>
          </p:cNvCxnSpPr>
          <p:nvPr/>
        </p:nvCxnSpPr>
        <p:spPr>
          <a:xfrm flipV="1">
            <a:off x="6899660" y="1085461"/>
            <a:ext cx="2990789" cy="87241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6395807" y="1754932"/>
            <a:ext cx="503853" cy="4058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7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9337" y="97970"/>
            <a:ext cx="4851919" cy="961053"/>
          </a:xfrm>
        </p:spPr>
        <p:txBody>
          <a:bodyPr>
            <a:normAutofit/>
          </a:bodyPr>
          <a:lstStyle/>
          <a:p>
            <a:r>
              <a:rPr lang="en-US" altLang="ko-KR" sz="3600" spc="1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나눔고딕 ExtraBold" panose="020D0904000000000000" pitchFamily="50" charset="-127"/>
              </a:rPr>
              <a:t>2. </a:t>
            </a:r>
            <a:r>
              <a:rPr lang="ko-KR" altLang="en-US" sz="3600" spc="1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나눔고딕 ExtraBold" panose="020D0904000000000000" pitchFamily="50" charset="-127"/>
              </a:rPr>
              <a:t>예상되는 </a:t>
            </a:r>
            <a:r>
              <a:rPr lang="ko-KR" altLang="en-US" sz="3600" spc="10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나눔고딕 ExtraBold" panose="020D0904000000000000" pitchFamily="50" charset="-127"/>
              </a:rPr>
              <a:t>구현이슈</a:t>
            </a:r>
            <a:endParaRPr lang="ko-KR" altLang="en-US" sz="3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4" y="0"/>
            <a:ext cx="3248526" cy="6858000"/>
          </a:xfrm>
          <a:prstGeom prst="rect">
            <a:avLst/>
          </a:prstGeom>
        </p:spPr>
      </p:pic>
      <p:sp>
        <p:nvSpPr>
          <p:cNvPr id="34" name="제목 1"/>
          <p:cNvSpPr txBox="1">
            <a:spLocks/>
          </p:cNvSpPr>
          <p:nvPr/>
        </p:nvSpPr>
        <p:spPr>
          <a:xfrm>
            <a:off x="507780" y="1207537"/>
            <a:ext cx="7581861" cy="50571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dirty="0" smtClean="0"/>
              <a:t>1 </a:t>
            </a:r>
            <a:r>
              <a:rPr lang="ko-KR" altLang="en-US" sz="2000" dirty="0" smtClean="0"/>
              <a:t>미사일</a:t>
            </a:r>
            <a:endParaRPr lang="en-US" altLang="ko-KR" sz="2000" dirty="0" smtClean="0"/>
          </a:p>
          <a:p>
            <a:pPr algn="l"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1) </a:t>
            </a:r>
            <a:r>
              <a:rPr lang="ko-KR" altLang="en-US" sz="2000" dirty="0" smtClean="0"/>
              <a:t>미사일 생성</a:t>
            </a:r>
            <a:endParaRPr lang="en-US" altLang="ko-KR" sz="2000" dirty="0" smtClean="0"/>
          </a:p>
          <a:p>
            <a:pPr algn="l">
              <a:lnSpc>
                <a:spcPct val="150000"/>
              </a:lnSpc>
            </a:pPr>
            <a:r>
              <a:rPr lang="en-US" altLang="ko-KR" sz="2000" dirty="0" smtClean="0"/>
              <a:t> 2) </a:t>
            </a:r>
            <a:r>
              <a:rPr lang="ko-KR" altLang="en-US" sz="2000" dirty="0" smtClean="0"/>
              <a:t>화면 밖으로 나갈 시 </a:t>
            </a:r>
            <a:r>
              <a:rPr lang="ko-KR" altLang="en-US" sz="2000" dirty="0" smtClean="0"/>
              <a:t>제거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메모리 절약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  <a:p>
            <a:pPr algn="l"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3) </a:t>
            </a:r>
            <a:r>
              <a:rPr lang="ko-KR" altLang="en-US" sz="2000" dirty="0" smtClean="0"/>
              <a:t>오브젝트와 충돌 판정</a:t>
            </a:r>
            <a:endParaRPr lang="en-US" altLang="ko-KR" sz="2000" dirty="0" smtClean="0"/>
          </a:p>
          <a:p>
            <a:pPr algn="l">
              <a:lnSpc>
                <a:spcPct val="150000"/>
              </a:lnSpc>
            </a:pPr>
            <a:endParaRPr lang="en-US" altLang="ko-KR" sz="2000" dirty="0" smtClean="0"/>
          </a:p>
          <a:p>
            <a:pPr algn="l">
              <a:lnSpc>
                <a:spcPct val="150000"/>
              </a:lnSpc>
            </a:pPr>
            <a:r>
              <a:rPr lang="en-US" altLang="ko-KR" sz="2000" dirty="0" smtClean="0"/>
              <a:t>2 </a:t>
            </a:r>
            <a:r>
              <a:rPr lang="ko-KR" altLang="en-US" sz="2000" dirty="0" smtClean="0"/>
              <a:t>오브젝트</a:t>
            </a:r>
            <a:endParaRPr lang="en-US" altLang="ko-KR" sz="2000" dirty="0" smtClean="0"/>
          </a:p>
          <a:p>
            <a:pPr algn="l"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1) </a:t>
            </a:r>
            <a:r>
              <a:rPr lang="ko-KR" altLang="en-US" sz="2000" dirty="0" smtClean="0"/>
              <a:t>중력 구현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일정한 속도로 움직이지 않게</a:t>
            </a:r>
            <a:r>
              <a:rPr lang="en-US" altLang="ko-KR" sz="2000" dirty="0" smtClean="0"/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 smtClean="0"/>
              <a:t> 2) </a:t>
            </a:r>
            <a:r>
              <a:rPr lang="ko-KR" altLang="en-US" sz="2000" dirty="0" smtClean="0"/>
              <a:t>바닥 </a:t>
            </a:r>
            <a:r>
              <a:rPr lang="ko-KR" altLang="en-US" sz="2000" dirty="0" smtClean="0"/>
              <a:t>및 캐릭터와의 </a:t>
            </a:r>
            <a:r>
              <a:rPr lang="ko-KR" altLang="en-US" sz="2000" dirty="0" smtClean="0"/>
              <a:t>충돌 판정</a:t>
            </a:r>
            <a:endParaRPr lang="en-US" altLang="ko-KR" sz="2000" dirty="0" smtClean="0"/>
          </a:p>
          <a:p>
            <a:pPr algn="l"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3) </a:t>
            </a:r>
            <a:r>
              <a:rPr lang="ko-KR" altLang="en-US" sz="2000" dirty="0" smtClean="0"/>
              <a:t>분열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및 이펙트 구현</a:t>
            </a:r>
            <a:endParaRPr lang="en-US" altLang="ko-KR" sz="2000" dirty="0" smtClean="0"/>
          </a:p>
          <a:p>
            <a:pPr algn="l"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4) </a:t>
            </a:r>
            <a:r>
              <a:rPr lang="ko-KR" altLang="en-US" sz="2000" dirty="0" smtClean="0"/>
              <a:t>새로운 오브젝트 생성에 대한 구조</a:t>
            </a:r>
            <a:endParaRPr lang="en-US" altLang="ko-KR" sz="2000" dirty="0" smtClean="0"/>
          </a:p>
          <a:p>
            <a:pPr algn="l">
              <a:lnSpc>
                <a:spcPct val="150000"/>
              </a:lnSpc>
            </a:pPr>
            <a:endParaRPr lang="en-US" altLang="ko-KR" sz="2000" dirty="0" smtClean="0"/>
          </a:p>
          <a:p>
            <a:pPr algn="l">
              <a:lnSpc>
                <a:spcPct val="150000"/>
              </a:lnSpc>
            </a:pPr>
            <a:r>
              <a:rPr lang="en-US" altLang="ko-KR" sz="2000" dirty="0" smtClean="0"/>
              <a:t>3 </a:t>
            </a:r>
            <a:r>
              <a:rPr lang="ko-KR" altLang="en-US" sz="2000" dirty="0" smtClean="0"/>
              <a:t>아이템</a:t>
            </a:r>
            <a:endParaRPr lang="en-US" altLang="ko-KR" sz="2000" dirty="0" smtClean="0"/>
          </a:p>
          <a:p>
            <a:pPr algn="l"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1) </a:t>
            </a:r>
            <a:r>
              <a:rPr lang="ko-KR" altLang="en-US" sz="2000" dirty="0" smtClean="0"/>
              <a:t>캐릭터가 습득 할 수 있도록 구현</a:t>
            </a:r>
            <a:endParaRPr lang="en-US" altLang="ko-KR" sz="2000" dirty="0" smtClean="0"/>
          </a:p>
          <a:p>
            <a:pPr algn="l"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2) </a:t>
            </a:r>
            <a:r>
              <a:rPr lang="ko-KR" altLang="en-US" sz="2000" dirty="0" smtClean="0"/>
              <a:t>특수 아이템 구현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파워업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미사일갯수증가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등</a:t>
            </a:r>
            <a:r>
              <a:rPr lang="en-US" altLang="ko-KR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553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9337" y="97970"/>
            <a:ext cx="4851919" cy="961053"/>
          </a:xfrm>
        </p:spPr>
        <p:txBody>
          <a:bodyPr>
            <a:normAutofit/>
          </a:bodyPr>
          <a:lstStyle/>
          <a:p>
            <a:r>
              <a:rPr lang="en-US" altLang="ko-KR" sz="3600" spc="1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나눔고딕 ExtraBold" panose="020D0904000000000000" pitchFamily="50" charset="-127"/>
              </a:rPr>
              <a:t>3. </a:t>
            </a:r>
            <a:r>
              <a:rPr lang="ko-KR" altLang="en-US" sz="3600" spc="1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나눔고딕 ExtraBold" panose="020D0904000000000000" pitchFamily="50" charset="-127"/>
              </a:rPr>
              <a:t>프로젝트 </a:t>
            </a:r>
            <a:r>
              <a:rPr lang="ko-KR" altLang="en-US" sz="3600" spc="10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나눔고딕 ExtraBold" panose="020D0904000000000000" pitchFamily="50" charset="-127"/>
              </a:rPr>
              <a:t>진행계획</a:t>
            </a:r>
            <a:endParaRPr lang="ko-KR" altLang="en-US" sz="3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4" y="0"/>
            <a:ext cx="3248526" cy="6858000"/>
          </a:xfrm>
          <a:prstGeom prst="rect">
            <a:avLst/>
          </a:prstGeom>
        </p:spPr>
      </p:pic>
      <p:sp>
        <p:nvSpPr>
          <p:cNvPr id="34" name="제목 1"/>
          <p:cNvSpPr txBox="1">
            <a:spLocks/>
          </p:cNvSpPr>
          <p:nvPr/>
        </p:nvSpPr>
        <p:spPr>
          <a:xfrm>
            <a:off x="507780" y="1207537"/>
            <a:ext cx="7581861" cy="50571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2000" dirty="0" smtClean="0"/>
              <a:t>학원 일정</a:t>
            </a:r>
            <a:endParaRPr lang="en-US" altLang="ko-KR" sz="2000" dirty="0" smtClean="0"/>
          </a:p>
          <a:p>
            <a:pPr algn="l">
              <a:lnSpc>
                <a:spcPct val="150000"/>
              </a:lnSpc>
            </a:pPr>
            <a:r>
              <a:rPr lang="en-US" altLang="ko-KR" sz="2000" dirty="0" smtClean="0"/>
              <a:t>’22.10. 5.(</a:t>
            </a:r>
            <a:r>
              <a:rPr lang="ko-KR" altLang="en-US" sz="2000" dirty="0" smtClean="0"/>
              <a:t>수</a:t>
            </a:r>
            <a:r>
              <a:rPr lang="en-US" altLang="ko-KR" sz="2000" dirty="0" smtClean="0"/>
              <a:t>) ~ </a:t>
            </a:r>
            <a:r>
              <a:rPr lang="ko-KR" altLang="en-US" sz="2000" dirty="0" smtClean="0"/>
              <a:t>개인 프로젝트 기획</a:t>
            </a:r>
            <a:endParaRPr lang="en-US" altLang="ko-KR" sz="2000" dirty="0" smtClean="0"/>
          </a:p>
          <a:p>
            <a:pPr algn="l">
              <a:lnSpc>
                <a:spcPct val="150000"/>
              </a:lnSpc>
            </a:pPr>
            <a:r>
              <a:rPr lang="en-US" altLang="ko-KR" sz="2000" dirty="0" smtClean="0"/>
              <a:t>’22.10. 6.(</a:t>
            </a:r>
            <a:r>
              <a:rPr lang="ko-KR" altLang="en-US" sz="2000" dirty="0" smtClean="0"/>
              <a:t>목</a:t>
            </a:r>
            <a:r>
              <a:rPr lang="en-US" altLang="ko-KR" sz="2000" dirty="0" smtClean="0"/>
              <a:t>) ~ </a:t>
            </a:r>
            <a:r>
              <a:rPr lang="ko-KR" altLang="en-US" sz="2000" dirty="0" smtClean="0"/>
              <a:t>프로젝트 기획 발표 및 개발 시작</a:t>
            </a:r>
            <a:endParaRPr lang="en-US" altLang="ko-KR" sz="2000" dirty="0" smtClean="0"/>
          </a:p>
          <a:p>
            <a:pPr algn="l">
              <a:lnSpc>
                <a:spcPct val="150000"/>
              </a:lnSpc>
            </a:pPr>
            <a:r>
              <a:rPr lang="en-US" altLang="ko-KR" sz="2000" dirty="0" smtClean="0"/>
              <a:t>’22.10.13.(</a:t>
            </a:r>
            <a:r>
              <a:rPr lang="ko-KR" altLang="en-US" sz="2000" dirty="0" smtClean="0"/>
              <a:t>목</a:t>
            </a:r>
            <a:r>
              <a:rPr lang="en-US" altLang="ko-KR" sz="2000" dirty="0" smtClean="0"/>
              <a:t>) ~ </a:t>
            </a:r>
            <a:r>
              <a:rPr lang="ko-KR" altLang="en-US" sz="2000" dirty="0" smtClean="0"/>
              <a:t>프로젝트 완료</a:t>
            </a:r>
            <a:endParaRPr lang="en-US" altLang="ko-KR" sz="2000" dirty="0" smtClean="0"/>
          </a:p>
          <a:p>
            <a:pPr algn="l">
              <a:lnSpc>
                <a:spcPct val="150000"/>
              </a:lnSpc>
            </a:pPr>
            <a:r>
              <a:rPr lang="en-US" altLang="ko-KR" sz="2000" dirty="0" smtClean="0"/>
              <a:t>’22.10.14.(</a:t>
            </a:r>
            <a:r>
              <a:rPr lang="ko-KR" altLang="en-US" sz="2000" dirty="0" smtClean="0"/>
              <a:t>금</a:t>
            </a:r>
            <a:r>
              <a:rPr lang="en-US" altLang="ko-KR" sz="2000" dirty="0" smtClean="0"/>
              <a:t>) ~ </a:t>
            </a:r>
            <a:r>
              <a:rPr lang="ko-KR" altLang="en-US" sz="2000" dirty="0" smtClean="0"/>
              <a:t>프로젝트 발표 및 </a:t>
            </a:r>
            <a:r>
              <a:rPr lang="en-US" altLang="ko-KR" sz="2000" dirty="0" smtClean="0"/>
              <a:t>AWS </a:t>
            </a:r>
            <a:r>
              <a:rPr lang="ko-KR" altLang="en-US" sz="2000" dirty="0" smtClean="0"/>
              <a:t>업로드</a:t>
            </a:r>
            <a:endParaRPr lang="en-US" altLang="ko-KR" sz="2000" dirty="0" smtClean="0"/>
          </a:p>
          <a:p>
            <a:pPr algn="l">
              <a:lnSpc>
                <a:spcPct val="150000"/>
              </a:lnSpc>
            </a:pPr>
            <a:endParaRPr lang="en-US" altLang="ko-KR" sz="2000" dirty="0"/>
          </a:p>
          <a:p>
            <a:pPr algn="l">
              <a:lnSpc>
                <a:spcPct val="150000"/>
              </a:lnSpc>
            </a:pPr>
            <a:r>
              <a:rPr lang="ko-KR" altLang="en-US" sz="2000" dirty="0" smtClean="0"/>
              <a:t>개발 계획</a:t>
            </a:r>
            <a:endParaRPr lang="en-US" altLang="ko-KR" sz="2000" dirty="0" smtClean="0"/>
          </a:p>
          <a:p>
            <a:pPr algn="l">
              <a:lnSpc>
                <a:spcPct val="150000"/>
              </a:lnSpc>
            </a:pPr>
            <a:r>
              <a:rPr lang="en-US" altLang="ko-KR" sz="2000" dirty="0" smtClean="0"/>
              <a:t>’22.10. 6.(</a:t>
            </a:r>
            <a:r>
              <a:rPr lang="ko-KR" altLang="en-US" sz="2000" dirty="0" smtClean="0"/>
              <a:t>목</a:t>
            </a:r>
            <a:r>
              <a:rPr lang="en-US" altLang="ko-KR" sz="2000" dirty="0" smtClean="0"/>
              <a:t>) ~ </a:t>
            </a:r>
            <a:r>
              <a:rPr lang="ko-KR" altLang="en-US" sz="2000" dirty="0" smtClean="0"/>
              <a:t>프로젝트 시작</a:t>
            </a:r>
            <a:r>
              <a:rPr lang="en-US" altLang="ko-KR" sz="2000" dirty="0" smtClean="0"/>
              <a:t>, </a:t>
            </a:r>
            <a:r>
              <a:rPr lang="en-US" altLang="ko-KR" sz="2000" dirty="0" smtClean="0"/>
              <a:t>HTML </a:t>
            </a:r>
            <a:r>
              <a:rPr lang="ko-KR" altLang="en-US" sz="2000" dirty="0" smtClean="0"/>
              <a:t>기본구조 </a:t>
            </a:r>
            <a:r>
              <a:rPr lang="ko-KR" altLang="en-US" sz="2000" dirty="0" smtClean="0"/>
              <a:t>설계</a:t>
            </a:r>
            <a:endParaRPr lang="en-US" altLang="ko-KR" sz="2000" dirty="0" smtClean="0"/>
          </a:p>
          <a:p>
            <a:pPr algn="l">
              <a:lnSpc>
                <a:spcPct val="150000"/>
              </a:lnSpc>
            </a:pPr>
            <a:r>
              <a:rPr lang="en-US" altLang="ko-KR" sz="2000" dirty="0" smtClean="0"/>
              <a:t>’22.10. 7.(</a:t>
            </a:r>
            <a:r>
              <a:rPr lang="ko-KR" altLang="en-US" sz="2000" dirty="0" smtClean="0"/>
              <a:t>금</a:t>
            </a:r>
            <a:r>
              <a:rPr lang="en-US" altLang="ko-KR" sz="2000" dirty="0" smtClean="0"/>
              <a:t>) ~ 10.(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) </a:t>
            </a:r>
            <a:r>
              <a:rPr lang="en-US" altLang="ko-KR" sz="2000" dirty="0" smtClean="0"/>
              <a:t>JS </a:t>
            </a:r>
            <a:r>
              <a:rPr lang="ko-KR" altLang="en-US" sz="2000" dirty="0" smtClean="0"/>
              <a:t>주요 </a:t>
            </a:r>
            <a:r>
              <a:rPr lang="ko-KR" altLang="en-US" sz="2000" dirty="0" smtClean="0"/>
              <a:t>기능 구현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구현에 필요한 정보수집</a:t>
            </a:r>
            <a:endParaRPr lang="en-US" altLang="ko-KR" sz="2000" dirty="0" smtClean="0"/>
          </a:p>
          <a:p>
            <a:pPr algn="l">
              <a:lnSpc>
                <a:spcPct val="150000"/>
              </a:lnSpc>
            </a:pPr>
            <a:r>
              <a:rPr lang="en-US" altLang="ko-KR" sz="2000" dirty="0" smtClean="0"/>
              <a:t>’22.10.10.(</a:t>
            </a:r>
            <a:r>
              <a:rPr lang="ko-KR" altLang="en-US" sz="2000" dirty="0"/>
              <a:t>월</a:t>
            </a:r>
            <a:r>
              <a:rPr lang="en-US" altLang="ko-KR" sz="2000" dirty="0" smtClean="0"/>
              <a:t>) ~ 12.(</a:t>
            </a:r>
            <a:r>
              <a:rPr lang="ko-KR" altLang="en-US" sz="2000" dirty="0" smtClean="0"/>
              <a:t>수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에러 핸들링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리펙토링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추가 기능 구현</a:t>
            </a:r>
            <a:endParaRPr lang="en-US" altLang="ko-KR" sz="2000" dirty="0" smtClean="0"/>
          </a:p>
          <a:p>
            <a:pPr algn="l">
              <a:lnSpc>
                <a:spcPct val="150000"/>
              </a:lnSpc>
            </a:pPr>
            <a:r>
              <a:rPr lang="en-US" altLang="ko-KR" sz="2000" dirty="0" smtClean="0"/>
              <a:t>’22.10.13.(</a:t>
            </a:r>
            <a:r>
              <a:rPr lang="ko-KR" altLang="en-US" sz="2000" dirty="0" smtClean="0"/>
              <a:t>목</a:t>
            </a:r>
            <a:r>
              <a:rPr lang="en-US" altLang="ko-KR" sz="2000" dirty="0" smtClean="0"/>
              <a:t>) ~ QA</a:t>
            </a:r>
            <a:r>
              <a:rPr lang="ko-KR" altLang="en-US" sz="2000" dirty="0" smtClean="0"/>
              <a:t>검수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프로젝트 완료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발표준비</a:t>
            </a:r>
            <a:endParaRPr lang="en-US" altLang="ko-KR" sz="2000" dirty="0" smtClean="0"/>
          </a:p>
          <a:p>
            <a:pPr algn="l">
              <a:lnSpc>
                <a:spcPct val="150000"/>
              </a:lnSpc>
            </a:pPr>
            <a:r>
              <a:rPr lang="en-US" altLang="ko-KR" sz="2000" dirty="0" smtClean="0"/>
              <a:t>’22.10.14.(</a:t>
            </a:r>
            <a:r>
              <a:rPr lang="ko-KR" altLang="en-US" sz="2000" dirty="0" smtClean="0"/>
              <a:t>금</a:t>
            </a:r>
            <a:r>
              <a:rPr lang="en-US" altLang="ko-KR" sz="2000" dirty="0" smtClean="0"/>
              <a:t>) ~ </a:t>
            </a:r>
            <a:r>
              <a:rPr lang="ko-KR" altLang="en-US" sz="2000" dirty="0" smtClean="0"/>
              <a:t>발표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11912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336</Words>
  <Application>Microsoft Office PowerPoint</Application>
  <PresentationFormat>와이드스크린</PresentationFormat>
  <Paragraphs>60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나눔고딕 ExtraBold</vt:lpstr>
      <vt:lpstr>맑은 고딕</vt:lpstr>
      <vt:lpstr>Arial</vt:lpstr>
      <vt:lpstr>Office 테마</vt:lpstr>
      <vt:lpstr>ball Blaster - 김재일</vt:lpstr>
      <vt:lpstr>1. 구현요소 미리보기</vt:lpstr>
      <vt:lpstr>2. 예상되는 구현이슈</vt:lpstr>
      <vt:lpstr>3. 프로젝트 진행계획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KGA_09</dc:creator>
  <cp:lastModifiedBy>KGA_09</cp:lastModifiedBy>
  <cp:revision>12</cp:revision>
  <dcterms:created xsi:type="dcterms:W3CDTF">2022-10-06T03:29:43Z</dcterms:created>
  <dcterms:modified xsi:type="dcterms:W3CDTF">2022-10-06T10:17:00Z</dcterms:modified>
</cp:coreProperties>
</file>