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5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7C57-4906-45A1-AC37-E5622CBE364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F4AC-C065-4B42-92B2-973E6D5D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8218" y="768927"/>
            <a:ext cx="4821382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2727" y="3906981"/>
            <a:ext cx="4149437" cy="162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982691" y="3906981"/>
            <a:ext cx="4346864" cy="162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842164" y="4720936"/>
            <a:ext cx="214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  <a:endCxn id="5" idx="3"/>
          </p:cNvCxnSpPr>
          <p:nvPr/>
        </p:nvCxnSpPr>
        <p:spPr>
          <a:xfrm flipH="1">
            <a:off x="4842164" y="4720936"/>
            <a:ext cx="214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>
            <a:off x="5818909" y="2244436"/>
            <a:ext cx="3337214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0"/>
            <a:endCxn id="4" idx="2"/>
          </p:cNvCxnSpPr>
          <p:nvPr/>
        </p:nvCxnSpPr>
        <p:spPr>
          <a:xfrm flipV="1">
            <a:off x="2767446" y="2244436"/>
            <a:ext cx="3051463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69673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96446" y="789708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23219" y="789707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23219" y="2718952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805546" y="1397577"/>
            <a:ext cx="464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5732319" y="1397577"/>
            <a:ext cx="464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8659092" y="1397576"/>
            <a:ext cx="464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>
            <a:off x="10354542" y="2005444"/>
            <a:ext cx="0" cy="7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1"/>
            <a:endCxn id="4" idx="2"/>
          </p:cNvCxnSpPr>
          <p:nvPr/>
        </p:nvCxnSpPr>
        <p:spPr>
          <a:xfrm rot="10800000">
            <a:off x="1574223" y="2005445"/>
            <a:ext cx="7548996" cy="1321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6746" y="807026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5800" y="807026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439392" y="1414895"/>
            <a:ext cx="105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5800" y="2944090"/>
            <a:ext cx="2462646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8" idx="0"/>
          </p:cNvCxnSpPr>
          <p:nvPr/>
        </p:nvCxnSpPr>
        <p:spPr>
          <a:xfrm>
            <a:off x="5727123" y="2022763"/>
            <a:ext cx="0" cy="9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4" idx="2"/>
          </p:cNvCxnSpPr>
          <p:nvPr/>
        </p:nvCxnSpPr>
        <p:spPr>
          <a:xfrm flipH="1" flipV="1">
            <a:off x="2208069" y="2022763"/>
            <a:ext cx="2287731" cy="152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856" y="529936"/>
            <a:ext cx="2774372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사용자가 클릭했다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8829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Dispatch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45973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  <a:endCxn id="3" idx="1"/>
          </p:cNvCxnSpPr>
          <p:nvPr/>
        </p:nvCxnSpPr>
        <p:spPr>
          <a:xfrm>
            <a:off x="3169228" y="904009"/>
            <a:ext cx="609601" cy="550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78829" y="3127664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Reducer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45973" y="4218708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42510" y="3590058"/>
            <a:ext cx="2047009" cy="5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43356" y="529936"/>
            <a:ext cx="2774372" cy="184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10500" y="1278082"/>
            <a:ext cx="2047009" cy="852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4" idx="1"/>
            <a:endCxn id="8" idx="1"/>
          </p:cNvCxnSpPr>
          <p:nvPr/>
        </p:nvCxnSpPr>
        <p:spPr>
          <a:xfrm rot="10800000" flipV="1">
            <a:off x="4145973" y="1704108"/>
            <a:ext cx="12700" cy="2769177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4" idx="1"/>
            <a:endCxn id="9" idx="3"/>
          </p:cNvCxnSpPr>
          <p:nvPr/>
        </p:nvCxnSpPr>
        <p:spPr>
          <a:xfrm rot="10800000" flipV="1">
            <a:off x="6189520" y="1704108"/>
            <a:ext cx="1620981" cy="21405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4" idx="3"/>
          </p:cNvCxnSpPr>
          <p:nvPr/>
        </p:nvCxnSpPr>
        <p:spPr>
          <a:xfrm rot="5400000" flipH="1" flipV="1">
            <a:off x="5875193" y="994931"/>
            <a:ext cx="3273137" cy="4691494"/>
          </a:xfrm>
          <a:prstGeom prst="bentConnector4">
            <a:avLst>
              <a:gd name="adj1" fmla="val -6984"/>
              <a:gd name="adj2" fmla="val 104873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2200" y="4792580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3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kga-00</cp:lastModifiedBy>
  <cp:revision>3</cp:revision>
  <dcterms:created xsi:type="dcterms:W3CDTF">2022-11-28T00:09:53Z</dcterms:created>
  <dcterms:modified xsi:type="dcterms:W3CDTF">2022-11-28T02:07:52Z</dcterms:modified>
</cp:coreProperties>
</file>