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1" r:id="rId4"/>
    <p:sldId id="292" r:id="rId5"/>
    <p:sldId id="293" r:id="rId6"/>
    <p:sldId id="295" r:id="rId7"/>
    <p:sldId id="294" r:id="rId8"/>
    <p:sldId id="297" r:id="rId9"/>
    <p:sldId id="298" r:id="rId10"/>
    <p:sldId id="301" r:id="rId11"/>
    <p:sldId id="360" r:id="rId12"/>
    <p:sldId id="359" r:id="rId13"/>
    <p:sldId id="371" r:id="rId14"/>
    <p:sldId id="372" r:id="rId15"/>
    <p:sldId id="302" r:id="rId16"/>
    <p:sldId id="303" r:id="rId17"/>
    <p:sldId id="304" r:id="rId18"/>
    <p:sldId id="305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17" r:id="rId31"/>
    <p:sldId id="318" r:id="rId32"/>
    <p:sldId id="319" r:id="rId33"/>
    <p:sldId id="320" r:id="rId34"/>
    <p:sldId id="299" r:id="rId35"/>
    <p:sldId id="334" r:id="rId36"/>
    <p:sldId id="335" r:id="rId37"/>
    <p:sldId id="361" r:id="rId38"/>
    <p:sldId id="336" r:id="rId39"/>
    <p:sldId id="337" r:id="rId40"/>
    <p:sldId id="338" r:id="rId41"/>
    <p:sldId id="339" r:id="rId42"/>
    <p:sldId id="340" r:id="rId43"/>
    <p:sldId id="362" r:id="rId44"/>
    <p:sldId id="363" r:id="rId45"/>
    <p:sldId id="343" r:id="rId46"/>
    <p:sldId id="344" r:id="rId47"/>
    <p:sldId id="345" r:id="rId48"/>
    <p:sldId id="346" r:id="rId49"/>
    <p:sldId id="347" r:id="rId50"/>
    <p:sldId id="300" r:id="rId51"/>
    <p:sldId id="348" r:id="rId52"/>
    <p:sldId id="349" r:id="rId53"/>
    <p:sldId id="364" r:id="rId54"/>
    <p:sldId id="350" r:id="rId55"/>
    <p:sldId id="365" r:id="rId56"/>
    <p:sldId id="366" r:id="rId57"/>
    <p:sldId id="367" r:id="rId58"/>
    <p:sldId id="351" r:id="rId59"/>
    <p:sldId id="352" r:id="rId60"/>
    <p:sldId id="353" r:id="rId61"/>
    <p:sldId id="368" r:id="rId62"/>
    <p:sldId id="370" r:id="rId63"/>
    <p:sldId id="354" r:id="rId64"/>
    <p:sldId id="355" r:id="rId65"/>
    <p:sldId id="356" r:id="rId66"/>
    <p:sldId id="369" r:id="rId67"/>
    <p:sldId id="357" r:id="rId68"/>
    <p:sldId id="358" r:id="rId69"/>
    <p:sldId id="262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41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err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Hoseo</a:t>
            </a:r>
            <a:r>
              <a:rPr lang="en-US" altLang="ko-KR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Editor</a:t>
            </a:r>
          </a:p>
          <a:p>
            <a:pPr algn="r" eaLnBrk="1" hangingPunct="1">
              <a:lnSpc>
                <a:spcPct val="120000"/>
              </a:lnSpc>
            </a:pPr>
            <a:r>
              <a:rPr lang="ko-KR" altLang="en-US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사용 설명서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199" y="5289424"/>
            <a:ext cx="3957085" cy="10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컴퓨터공학과 </a:t>
            </a:r>
            <a:r>
              <a:rPr lang="en-US" altLang="ko-KR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20151582 </a:t>
            </a:r>
            <a:r>
              <a:rPr lang="ko-KR" altLang="en-US" sz="14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조경현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컴퓨터공학과 </a:t>
            </a:r>
            <a:r>
              <a:rPr lang="en-US" altLang="ko-KR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20151544 </a:t>
            </a: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김정훈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컴퓨터정보공학부 </a:t>
            </a:r>
            <a:r>
              <a:rPr lang="en-US" altLang="ko-KR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20171264 </a:t>
            </a: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장유정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C5C9B448-B2DA-4214-B619-BABADF8E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534" y="1783905"/>
            <a:ext cx="6872126" cy="3540570"/>
          </a:xfrm>
          <a:prstGeom prst="rect">
            <a:avLst/>
          </a:prstGeom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화면 구성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68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-10-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216381-9D60-458A-A2C1-D8AE5A9C2820}"/>
              </a:ext>
            </a:extLst>
          </p:cNvPr>
          <p:cNvGrpSpPr/>
          <p:nvPr/>
        </p:nvGrpSpPr>
        <p:grpSpPr>
          <a:xfrm>
            <a:off x="1847877" y="1720677"/>
            <a:ext cx="530626" cy="246221"/>
            <a:chOff x="2412405" y="2025215"/>
            <a:chExt cx="530626" cy="24622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C31BDD5-EAEF-461B-8C51-D3972D9A9AE3}"/>
                </a:ext>
              </a:extLst>
            </p:cNvPr>
            <p:cNvCxnSpPr/>
            <p:nvPr/>
          </p:nvCxnSpPr>
          <p:spPr>
            <a:xfrm>
              <a:off x="2582304" y="2153100"/>
              <a:ext cx="3607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1120846-BE47-4B9A-BBB0-F32BBD3C016C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D5C732-B782-4123-BF4B-D8766FD3FD31}"/>
                </a:ext>
              </a:extLst>
            </p:cNvPr>
            <p:cNvSpPr txBox="1"/>
            <p:nvPr/>
          </p:nvSpPr>
          <p:spPr>
            <a:xfrm>
              <a:off x="2412405" y="2025215"/>
              <a:ext cx="346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AD977B-2FDA-4104-BBFC-4649AFFA5A85}"/>
              </a:ext>
            </a:extLst>
          </p:cNvPr>
          <p:cNvGrpSpPr/>
          <p:nvPr/>
        </p:nvGrpSpPr>
        <p:grpSpPr>
          <a:xfrm>
            <a:off x="1847877" y="1921057"/>
            <a:ext cx="530626" cy="246221"/>
            <a:chOff x="2412405" y="2025215"/>
            <a:chExt cx="530626" cy="24622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A8392B-8127-4173-A753-0D30CAEA26F8}"/>
                </a:ext>
              </a:extLst>
            </p:cNvPr>
            <p:cNvCxnSpPr/>
            <p:nvPr/>
          </p:nvCxnSpPr>
          <p:spPr>
            <a:xfrm>
              <a:off x="2582304" y="2153100"/>
              <a:ext cx="3607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29DEF6D-E62F-4AEE-8ED8-6B459257A649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4BBA-F335-4B2E-A75E-136225BF5663}"/>
                </a:ext>
              </a:extLst>
            </p:cNvPr>
            <p:cNvSpPr txBox="1"/>
            <p:nvPr/>
          </p:nvSpPr>
          <p:spPr>
            <a:xfrm>
              <a:off x="2412405" y="2025215"/>
              <a:ext cx="346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16320D-9874-4C96-9C32-4AE01A2C4167}"/>
              </a:ext>
            </a:extLst>
          </p:cNvPr>
          <p:cNvGrpSpPr/>
          <p:nvPr/>
        </p:nvGrpSpPr>
        <p:grpSpPr>
          <a:xfrm>
            <a:off x="1847877" y="2102282"/>
            <a:ext cx="530626" cy="246221"/>
            <a:chOff x="2412405" y="2025215"/>
            <a:chExt cx="530626" cy="24622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5D42DF3-E3BC-4DA0-BE9C-E97958C250DF}"/>
                </a:ext>
              </a:extLst>
            </p:cNvPr>
            <p:cNvCxnSpPr/>
            <p:nvPr/>
          </p:nvCxnSpPr>
          <p:spPr>
            <a:xfrm>
              <a:off x="2582304" y="2153100"/>
              <a:ext cx="3607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CB3AD25-3607-43B5-918E-4549D9FF5A8A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CBF4D8-F69C-4F52-AAA2-24AAB66D28B1}"/>
                </a:ext>
              </a:extLst>
            </p:cNvPr>
            <p:cNvSpPr txBox="1"/>
            <p:nvPr/>
          </p:nvSpPr>
          <p:spPr>
            <a:xfrm>
              <a:off x="2412405" y="2025215"/>
              <a:ext cx="346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5D40BD2-D1F2-43E5-9A2F-99D2BC35F3BD}"/>
              </a:ext>
            </a:extLst>
          </p:cNvPr>
          <p:cNvGrpSpPr/>
          <p:nvPr/>
        </p:nvGrpSpPr>
        <p:grpSpPr>
          <a:xfrm>
            <a:off x="1847877" y="2260685"/>
            <a:ext cx="530626" cy="246221"/>
            <a:chOff x="2412405" y="2025215"/>
            <a:chExt cx="530626" cy="24622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7B53151-6642-4F28-B3AD-D474DCE84C2B}"/>
                </a:ext>
              </a:extLst>
            </p:cNvPr>
            <p:cNvCxnSpPr/>
            <p:nvPr/>
          </p:nvCxnSpPr>
          <p:spPr>
            <a:xfrm>
              <a:off x="2582304" y="2153100"/>
              <a:ext cx="3607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6F70168-84D7-492F-962B-D3D94FC71488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F2FD6E-E6B0-4C4D-A20C-7C2B3F196068}"/>
                </a:ext>
              </a:extLst>
            </p:cNvPr>
            <p:cNvSpPr txBox="1"/>
            <p:nvPr/>
          </p:nvSpPr>
          <p:spPr>
            <a:xfrm>
              <a:off x="2412405" y="2025215"/>
              <a:ext cx="346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4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02DBD4-F9DF-4723-BC7B-63DE843EB65C}"/>
              </a:ext>
            </a:extLst>
          </p:cNvPr>
          <p:cNvSpPr/>
          <p:nvPr/>
        </p:nvSpPr>
        <p:spPr>
          <a:xfrm>
            <a:off x="2289534" y="2475331"/>
            <a:ext cx="1172654" cy="27233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735EE9C-F724-412B-9BD7-2D6C2001FB73}"/>
              </a:ext>
            </a:extLst>
          </p:cNvPr>
          <p:cNvGrpSpPr/>
          <p:nvPr/>
        </p:nvGrpSpPr>
        <p:grpSpPr>
          <a:xfrm>
            <a:off x="1847877" y="2836773"/>
            <a:ext cx="530626" cy="246221"/>
            <a:chOff x="2412405" y="2025215"/>
            <a:chExt cx="530626" cy="24622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0E20152-70D3-4CBB-9FEF-D2F1B481FEB3}"/>
                </a:ext>
              </a:extLst>
            </p:cNvPr>
            <p:cNvCxnSpPr/>
            <p:nvPr/>
          </p:nvCxnSpPr>
          <p:spPr>
            <a:xfrm>
              <a:off x="2582304" y="2153100"/>
              <a:ext cx="3607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BAE61A5-2B67-40AC-96DE-1F310E595F0D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F1A185-F12E-4946-BCB4-48D85EBD6FEF}"/>
                </a:ext>
              </a:extLst>
            </p:cNvPr>
            <p:cNvSpPr txBox="1"/>
            <p:nvPr/>
          </p:nvSpPr>
          <p:spPr>
            <a:xfrm>
              <a:off x="2412405" y="2025215"/>
              <a:ext cx="346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5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F12350D-58DD-4B35-97F9-08BFC2A81397}"/>
              </a:ext>
            </a:extLst>
          </p:cNvPr>
          <p:cNvGrpSpPr/>
          <p:nvPr/>
        </p:nvGrpSpPr>
        <p:grpSpPr>
          <a:xfrm rot="10800000">
            <a:off x="8688529" y="2091408"/>
            <a:ext cx="921038" cy="338554"/>
            <a:chOff x="2378632" y="1979049"/>
            <a:chExt cx="921038" cy="338554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75F2D63-75D7-4EE4-8BD4-57DE76732D8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82303" y="2153100"/>
              <a:ext cx="7173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A3C6B20-DE1A-49F1-AED3-3281435E541D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074089-F15D-477C-8EBD-4F10419FC04F}"/>
                </a:ext>
              </a:extLst>
            </p:cNvPr>
            <p:cNvSpPr txBox="1"/>
            <p:nvPr/>
          </p:nvSpPr>
          <p:spPr>
            <a:xfrm rot="5400000">
              <a:off x="2332466" y="2025215"/>
              <a:ext cx="338554" cy="2462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000" dirty="0"/>
                <a:t>6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77AF9D2-1376-4F90-9A85-CED9EFAB0EF8}"/>
              </a:ext>
            </a:extLst>
          </p:cNvPr>
          <p:cNvCxnSpPr/>
          <p:nvPr/>
        </p:nvCxnSpPr>
        <p:spPr>
          <a:xfrm>
            <a:off x="8696918" y="2242170"/>
            <a:ext cx="0" cy="281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15883D3-F5FA-496D-90D0-A470A19BC0E8}"/>
              </a:ext>
            </a:extLst>
          </p:cNvPr>
          <p:cNvGrpSpPr/>
          <p:nvPr/>
        </p:nvGrpSpPr>
        <p:grpSpPr>
          <a:xfrm rot="10800000">
            <a:off x="9057860" y="2382927"/>
            <a:ext cx="921038" cy="338554"/>
            <a:chOff x="2378632" y="1979049"/>
            <a:chExt cx="921038" cy="33855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B59492C-C963-4857-BD36-05B2525B3C1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82303" y="2153100"/>
              <a:ext cx="7173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102B205-89D6-4088-9F6A-B013F7A4A0F9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2DB840B-65F6-41FE-AAC9-DFDD4419551D}"/>
                </a:ext>
              </a:extLst>
            </p:cNvPr>
            <p:cNvSpPr txBox="1"/>
            <p:nvPr/>
          </p:nvSpPr>
          <p:spPr>
            <a:xfrm rot="5400000">
              <a:off x="2332466" y="2025215"/>
              <a:ext cx="338554" cy="2462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000" dirty="0"/>
                <a:t>7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0119F3E-3C2C-4EA4-BA7A-EF9B0F46021B}"/>
              </a:ext>
            </a:extLst>
          </p:cNvPr>
          <p:cNvGrpSpPr/>
          <p:nvPr/>
        </p:nvGrpSpPr>
        <p:grpSpPr>
          <a:xfrm rot="10800000">
            <a:off x="8750084" y="2542020"/>
            <a:ext cx="921038" cy="338554"/>
            <a:chOff x="2378632" y="1979049"/>
            <a:chExt cx="921038" cy="338554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F59E502-9A72-466A-8BE7-0E389868077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82303" y="2153100"/>
              <a:ext cx="7173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0D3254C-CDF1-49CB-8A0C-375CE9356835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89AE58-6CCD-405F-9E62-3FB7C7C99880}"/>
                </a:ext>
              </a:extLst>
            </p:cNvPr>
            <p:cNvSpPr txBox="1"/>
            <p:nvPr/>
          </p:nvSpPr>
          <p:spPr>
            <a:xfrm rot="5400000">
              <a:off x="2332466" y="2025215"/>
              <a:ext cx="338554" cy="2462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000" dirty="0"/>
                <a:t>8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C61A6AA-A9B2-4AA6-9352-91D361C40E3E}"/>
              </a:ext>
            </a:extLst>
          </p:cNvPr>
          <p:cNvGrpSpPr/>
          <p:nvPr/>
        </p:nvGrpSpPr>
        <p:grpSpPr>
          <a:xfrm rot="10800000">
            <a:off x="9025937" y="3124462"/>
            <a:ext cx="921038" cy="338554"/>
            <a:chOff x="2378632" y="1979049"/>
            <a:chExt cx="921038" cy="3385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B2467DB-6FC9-4249-AD53-7518A5813B8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82303" y="2153100"/>
              <a:ext cx="7173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17203C4-C96C-4B44-914A-73D754FA1C45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FCD9DA-FE1A-4CD8-8D6C-62DE2EF6F961}"/>
                </a:ext>
              </a:extLst>
            </p:cNvPr>
            <p:cNvSpPr txBox="1"/>
            <p:nvPr/>
          </p:nvSpPr>
          <p:spPr>
            <a:xfrm rot="5400000">
              <a:off x="2332466" y="2025215"/>
              <a:ext cx="338554" cy="2462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000" dirty="0"/>
                <a:t>9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9F8A978-F5A7-425C-AC5B-6695BC590908}"/>
              </a:ext>
            </a:extLst>
          </p:cNvPr>
          <p:cNvGrpSpPr/>
          <p:nvPr/>
        </p:nvGrpSpPr>
        <p:grpSpPr>
          <a:xfrm rot="10800000">
            <a:off x="3001669" y="5458117"/>
            <a:ext cx="882938" cy="338554"/>
            <a:chOff x="2416732" y="1979049"/>
            <a:chExt cx="882938" cy="33855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7CA3A8A-060B-4551-8590-CB0473B5AE9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82303" y="2153100"/>
              <a:ext cx="7173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38D0CF4-ADCD-4167-BFDE-966EB40AD145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FCE481-030A-4E05-B23F-AF9BE2A24930}"/>
                </a:ext>
              </a:extLst>
            </p:cNvPr>
            <p:cNvSpPr txBox="1"/>
            <p:nvPr/>
          </p:nvSpPr>
          <p:spPr>
            <a:xfrm rot="5400000">
              <a:off x="2370566" y="2025215"/>
              <a:ext cx="338554" cy="2462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000" dirty="0"/>
                <a:t>10</a:t>
              </a: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ABA3630-4A0C-43A6-A29D-538C81E2B048}"/>
              </a:ext>
            </a:extLst>
          </p:cNvPr>
          <p:cNvCxnSpPr/>
          <p:nvPr/>
        </p:nvCxnSpPr>
        <p:spPr>
          <a:xfrm flipV="1">
            <a:off x="3010058" y="5265062"/>
            <a:ext cx="0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1EF4FB8-30C0-4DBB-AE5E-3006ABC0955C}"/>
              </a:ext>
            </a:extLst>
          </p:cNvPr>
          <p:cNvGrpSpPr/>
          <p:nvPr/>
        </p:nvGrpSpPr>
        <p:grpSpPr>
          <a:xfrm rot="10800000">
            <a:off x="4128614" y="5453343"/>
            <a:ext cx="887482" cy="338554"/>
            <a:chOff x="2412188" y="1979049"/>
            <a:chExt cx="887482" cy="338554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5B31C73-C3D6-43AA-AA40-9AC8F94C590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82303" y="2153100"/>
              <a:ext cx="7173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0B7ED26-297E-4E35-AF9F-6DC32F36632A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EBA9C27-7381-4CAA-9C1D-288E8432B1AC}"/>
                </a:ext>
              </a:extLst>
            </p:cNvPr>
            <p:cNvSpPr txBox="1"/>
            <p:nvPr/>
          </p:nvSpPr>
          <p:spPr>
            <a:xfrm rot="5400000">
              <a:off x="2366022" y="2025215"/>
              <a:ext cx="338554" cy="2462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000" dirty="0"/>
                <a:t>11</a:t>
              </a:r>
            </a:p>
          </p:txBody>
        </p: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3A66229-FEBB-4572-B34A-25A105AACAE7}"/>
              </a:ext>
            </a:extLst>
          </p:cNvPr>
          <p:cNvCxnSpPr/>
          <p:nvPr/>
        </p:nvCxnSpPr>
        <p:spPr>
          <a:xfrm flipV="1">
            <a:off x="4137003" y="5260288"/>
            <a:ext cx="0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F34DA1E-4057-4293-89DF-247F50C2796E}"/>
              </a:ext>
            </a:extLst>
          </p:cNvPr>
          <p:cNvGrpSpPr/>
          <p:nvPr/>
        </p:nvGrpSpPr>
        <p:grpSpPr>
          <a:xfrm rot="10800000">
            <a:off x="8136535" y="5441942"/>
            <a:ext cx="887482" cy="338554"/>
            <a:chOff x="2412188" y="1979049"/>
            <a:chExt cx="887482" cy="338554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C106157-B9D8-4859-BD4B-23510A8E961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82303" y="2153100"/>
              <a:ext cx="7173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3CD5B2C-5461-41A9-AD9E-492A8421E1EA}"/>
                </a:ext>
              </a:extLst>
            </p:cNvPr>
            <p:cNvSpPr/>
            <p:nvPr/>
          </p:nvSpPr>
          <p:spPr>
            <a:xfrm>
              <a:off x="2445157" y="2056791"/>
              <a:ext cx="197062" cy="1830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3D6BCE6-C088-4F6C-B7D0-6A1E3131AD5F}"/>
                </a:ext>
              </a:extLst>
            </p:cNvPr>
            <p:cNvSpPr txBox="1"/>
            <p:nvPr/>
          </p:nvSpPr>
          <p:spPr>
            <a:xfrm rot="5400000">
              <a:off x="2366022" y="2025215"/>
              <a:ext cx="338554" cy="2462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000" dirty="0"/>
                <a:t>12</a:t>
              </a:r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0368636-A56C-4746-AC46-BEA60C9A9CF5}"/>
              </a:ext>
            </a:extLst>
          </p:cNvPr>
          <p:cNvCxnSpPr/>
          <p:nvPr/>
        </p:nvCxnSpPr>
        <p:spPr>
          <a:xfrm flipV="1">
            <a:off x="8144924" y="5248887"/>
            <a:ext cx="0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59AB0C2-5967-48BC-B21F-9482135B7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80539"/>
              </p:ext>
            </p:extLst>
          </p:nvPr>
        </p:nvGraphicFramePr>
        <p:xfrm>
          <a:off x="10081108" y="1518371"/>
          <a:ext cx="201244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97">
                  <a:extLst>
                    <a:ext uri="{9D8B030D-6E8A-4147-A177-3AD203B41FA5}">
                      <a16:colId xmlns:a16="http://schemas.microsoft.com/office/drawing/2014/main" val="2005928472"/>
                    </a:ext>
                  </a:extLst>
                </a:gridCol>
                <a:gridCol w="1658445">
                  <a:extLst>
                    <a:ext uri="{9D8B030D-6E8A-4147-A177-3AD203B41FA5}">
                      <a16:colId xmlns:a16="http://schemas.microsoft.com/office/drawing/2014/main" val="2876323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2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3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도구상자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1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서식 도구상자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4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문서 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탭 이동 아이콘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8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가로 </a:t>
                      </a:r>
                      <a:r>
                        <a:rPr lang="ko-KR" altLang="en-US" sz="1400" dirty="0" err="1"/>
                        <a:t>눈금자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8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세로 이동 막대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7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상황 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작업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8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확대 </a:t>
                      </a:r>
                      <a:r>
                        <a:rPr lang="ko-KR" altLang="en-US" sz="1400" dirty="0" err="1"/>
                        <a:t>트랙바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2648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E0144B1-4EBE-4A7E-BE10-EBFC7FD3B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217" y="2150459"/>
            <a:ext cx="191964" cy="1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2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화면 구성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82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-11-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A92447-75BD-4ED6-B117-3C00AC35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03743"/>
              </p:ext>
            </p:extLst>
          </p:nvPr>
        </p:nvGraphicFramePr>
        <p:xfrm>
          <a:off x="2012950" y="1324608"/>
          <a:ext cx="914082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7600704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1910180457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662900407"/>
                    </a:ext>
                  </a:extLst>
                </a:gridCol>
              </a:tblGrid>
              <a:tr h="128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99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프로그램의 제목과 최소화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최대화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닫기 단추가 나타납니다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2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프로그램에서 사용하는 메뉴를 비슷한 기능별로 묶어 놓은 곳입니다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8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도구상자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각 메뉴에서 자주 사용하는 기능을 모아 놓은 곳입니다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4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서식 도구상자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문서 편집할 때 자주 사용하는 기능을 아이콘으로 묶어 놓은 곳입니다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6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탐색기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디렉토리 및 파일을 선택할 수 있습니다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문서 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작성중인 문서의 파일 이름이 나타납니다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00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탭 이동 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여러 개의 탭이 </a:t>
                      </a:r>
                      <a:r>
                        <a:rPr lang="ko-KR" altLang="en-US" sz="1400" dirty="0" err="1"/>
                        <a:t>열려있을</a:t>
                      </a:r>
                      <a:r>
                        <a:rPr lang="ko-KR" altLang="en-US" sz="1400" dirty="0"/>
                        <a:t> 때 이전 탭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다음 탭으로 이동합니다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1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가로 </a:t>
                      </a:r>
                      <a:r>
                        <a:rPr lang="ko-KR" altLang="en-US" sz="1400" dirty="0" err="1"/>
                        <a:t>눈금자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개체의 가로 위치나 너비를 파악하고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좌우 여백을 줄 때 사용합니다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2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세로 이동 막대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문서 내용이 편집 화면보다 클 때 화면을 세로로 이동하기 위해 사용합니다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상황 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편집 창의 상태 및 작성중인 커서가 위치한 곳의 정보 등이 나타납니다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작업 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현재 작업중인 문서의 경로에 대한 정보가 나타납니다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5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확대 </a:t>
                      </a:r>
                      <a:r>
                        <a:rPr lang="ko-KR" altLang="en-US" sz="1400" dirty="0" err="1"/>
                        <a:t>트랙바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문서의 내용의 크기를 확대 또는 축소합니다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85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1.1 </a:t>
            </a:r>
            <a:r>
              <a:rPr lang="ko-KR" altLang="en-US" sz="2000" b="1" dirty="0"/>
              <a:t>메뉴</a:t>
            </a:r>
            <a:endParaRPr lang="en-US" altLang="ko-KR" sz="2000" b="1" dirty="0"/>
          </a:p>
          <a:p>
            <a:r>
              <a:rPr lang="en-US" altLang="ko-KR" sz="1000" b="1" dirty="0"/>
              <a:t>             </a:t>
            </a:r>
            <a:r>
              <a:rPr lang="en-US" altLang="ko-KR" sz="1000" b="1" dirty="0" err="1"/>
              <a:t>Hoseo</a:t>
            </a:r>
            <a:r>
              <a:rPr lang="en-US" altLang="ko-KR" sz="1000" b="1" dirty="0"/>
              <a:t> Editor</a:t>
            </a:r>
            <a:r>
              <a:rPr lang="ko-KR" altLang="en-US" sz="1000" b="1" dirty="0"/>
              <a:t>는 서로 관련 있는 기능들을 그룹으로 나누어 각 그룹을 파일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편집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설정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삽입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격식 </a:t>
            </a:r>
            <a:r>
              <a:rPr lang="en-US" altLang="ko-KR" sz="1000" b="1" dirty="0"/>
              <a:t>5</a:t>
            </a:r>
            <a:r>
              <a:rPr lang="ko-KR" altLang="en-US" sz="1000" b="1" dirty="0"/>
              <a:t>개의 주 메뉴로 등록해 놓았습니다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</a:t>
            </a:r>
          </a:p>
          <a:p>
            <a:r>
              <a:rPr lang="en-US" altLang="ko-KR" sz="1000" b="1" dirty="0"/>
              <a:t>        </a:t>
            </a:r>
          </a:p>
          <a:p>
            <a:r>
              <a:rPr lang="ko-KR" altLang="en-US" sz="1500" b="1" dirty="0"/>
              <a:t>메뉴 구성</a:t>
            </a:r>
            <a:endParaRPr lang="en-US" altLang="ko-KR" sz="15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각 메뉴를 누르면 해당 메뉴의 도구 상자가 탭 형태로 펼쳐집니다</a:t>
            </a:r>
            <a:r>
              <a:rPr lang="en-US" altLang="ko-KR" sz="1000" b="1" dirty="0"/>
              <a:t>.</a:t>
            </a:r>
            <a:endParaRPr lang="en-US" altLang="ko-KR" sz="10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화면 구성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84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-12-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3C612-4328-416C-AC8C-7A4D5401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010265"/>
            <a:ext cx="2628900" cy="2790825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68CE50-35D5-419F-96C4-8AA70DAC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29122"/>
              </p:ext>
            </p:extLst>
          </p:nvPr>
        </p:nvGraphicFramePr>
        <p:xfrm>
          <a:off x="4800599" y="2996777"/>
          <a:ext cx="7267576" cy="348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1">
                  <a:extLst>
                    <a:ext uri="{9D8B030D-6E8A-4147-A177-3AD203B41FA5}">
                      <a16:colId xmlns:a16="http://schemas.microsoft.com/office/drawing/2014/main" val="3323157941"/>
                    </a:ext>
                  </a:extLst>
                </a:gridCol>
                <a:gridCol w="5457825">
                  <a:extLst>
                    <a:ext uri="{9D8B030D-6E8A-4147-A177-3AD203B41FA5}">
                      <a16:colId xmlns:a16="http://schemas.microsoft.com/office/drawing/2014/main" val="3610238302"/>
                    </a:ext>
                  </a:extLst>
                </a:gridCol>
              </a:tblGrid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49797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새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새로운 빈 문서를 만듭니다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66467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이미 존재하는 파일을 불러옵니다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62792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작업중인 파일의 내용을 저장합니다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5722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다른 이름으로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작업중인 파일을 다른 이름으로 새롭게 저장합니다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52960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열려있는</a:t>
                      </a:r>
                      <a:r>
                        <a:rPr lang="ko-KR" altLang="en-US" sz="1200" dirty="0"/>
                        <a:t> 모든 탭의 내용을 저장합니다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20086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탭 닫기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열려있는</a:t>
                      </a:r>
                      <a:r>
                        <a:rPr lang="ko-KR" altLang="en-US" sz="1200" dirty="0"/>
                        <a:t> 탭 하나는 닫습니다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49857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 탭 닫기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열려있는</a:t>
                      </a:r>
                      <a:r>
                        <a:rPr lang="ko-KR" altLang="en-US" sz="1200" dirty="0"/>
                        <a:t> 모든 탭을 닫습니다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45800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페이지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작업중인 파일의 인쇄 페이지를 설정합니다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05561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인쇄 미리보기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작업중인 파일의 인쇄 결과를 미리 확인합니다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7218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작업중인 파일을 인쇄합니다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02185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프로그램을 종료합니다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8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1.1 </a:t>
            </a:r>
            <a:r>
              <a:rPr lang="ko-KR" altLang="en-US" sz="2000" b="1" dirty="0"/>
              <a:t>메뉴</a:t>
            </a:r>
            <a:endParaRPr lang="en-US" altLang="ko-KR" sz="2000" b="1" dirty="0"/>
          </a:p>
          <a:p>
            <a:r>
              <a:rPr lang="en-US" altLang="ko-KR" sz="1000" b="1" dirty="0"/>
              <a:t>             </a:t>
            </a:r>
            <a:r>
              <a:rPr lang="en-US" altLang="ko-KR" sz="1000" b="1" dirty="0" err="1"/>
              <a:t>Hoseo</a:t>
            </a:r>
            <a:r>
              <a:rPr lang="en-US" altLang="ko-KR" sz="1000" b="1" dirty="0"/>
              <a:t> Editor</a:t>
            </a:r>
            <a:r>
              <a:rPr lang="ko-KR" altLang="en-US" sz="1000" b="1" dirty="0"/>
              <a:t>는 서로 관련 있는 기능들을 그룹으로 나누어 각 그룹을 파일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편집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설정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삽입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격식 </a:t>
            </a:r>
            <a:r>
              <a:rPr lang="en-US" altLang="ko-KR" sz="1000" b="1" dirty="0"/>
              <a:t>5</a:t>
            </a:r>
            <a:r>
              <a:rPr lang="ko-KR" altLang="en-US" sz="1000" b="1" dirty="0"/>
              <a:t>개의 주 메뉴로 등록해 놓았습니다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</a:t>
            </a:r>
          </a:p>
          <a:p>
            <a:r>
              <a:rPr lang="en-US" altLang="ko-KR" sz="1000" b="1" dirty="0"/>
              <a:t>        </a:t>
            </a:r>
          </a:p>
          <a:p>
            <a:r>
              <a:rPr lang="ko-KR" altLang="en-US" sz="1500" b="1" dirty="0"/>
              <a:t>메뉴 구성</a:t>
            </a:r>
            <a:endParaRPr lang="en-US" altLang="ko-KR" sz="15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각 메뉴를 누르면 해당 메뉴의 도구 상자가 탭 형태로 펼쳐집니다</a:t>
            </a:r>
            <a:r>
              <a:rPr lang="en-US" altLang="ko-KR" sz="1000" b="1" dirty="0"/>
              <a:t>.</a:t>
            </a:r>
            <a:endParaRPr lang="en-US" altLang="ko-KR" sz="10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화면 구성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7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-13-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68CE50-35D5-419F-96C4-8AA70DAC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47133"/>
              </p:ext>
            </p:extLst>
          </p:nvPr>
        </p:nvGraphicFramePr>
        <p:xfrm>
          <a:off x="4800599" y="2996777"/>
          <a:ext cx="7267576" cy="348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1">
                  <a:extLst>
                    <a:ext uri="{9D8B030D-6E8A-4147-A177-3AD203B41FA5}">
                      <a16:colId xmlns:a16="http://schemas.microsoft.com/office/drawing/2014/main" val="3323157941"/>
                    </a:ext>
                  </a:extLst>
                </a:gridCol>
                <a:gridCol w="5457825">
                  <a:extLst>
                    <a:ext uri="{9D8B030D-6E8A-4147-A177-3AD203B41FA5}">
                      <a16:colId xmlns:a16="http://schemas.microsoft.com/office/drawing/2014/main" val="3610238302"/>
                    </a:ext>
                  </a:extLst>
                </a:gridCol>
              </a:tblGrid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49797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작성중인 문서의 작업 내용을 이전으로 되돌립니다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66467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다음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작성중인 문서의 작업 내용을 되돌리기 전으로 되돌립니다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62792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잘라내기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선택된 영역을 복사한 후 잘라냅니다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5722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선택된 영역을 복사합니다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52960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붙이기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복사한 내용을 선택된 영역에 </a:t>
                      </a:r>
                      <a:r>
                        <a:rPr lang="ko-KR" altLang="en-US" sz="1200" dirty="0" err="1"/>
                        <a:t>붙여넣습니다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20086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 내용을 찾습니다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49857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바꾸기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 내용을 찾아 내용을 변경합니다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45800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줄이동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작성중인 문서의 행을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05561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작성중인 문서를 전체 선택합니다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7218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시간입력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문서에 현재 시간을 입력합니다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02185"/>
                  </a:ext>
                </a:extLst>
              </a:tr>
              <a:tr h="290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계산기 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 계산기를 엽니다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273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727ACF4-E3C7-4660-85E9-94A44A71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23" y="2996777"/>
            <a:ext cx="1733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8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1.1 </a:t>
            </a:r>
            <a:r>
              <a:rPr lang="ko-KR" altLang="en-US" sz="2000" b="1" dirty="0"/>
              <a:t>메뉴</a:t>
            </a:r>
            <a:endParaRPr lang="en-US" altLang="ko-KR" sz="2000" b="1" dirty="0"/>
          </a:p>
          <a:p>
            <a:r>
              <a:rPr lang="en-US" altLang="ko-KR" sz="1000" b="1" dirty="0"/>
              <a:t>             </a:t>
            </a:r>
            <a:r>
              <a:rPr lang="en-US" altLang="ko-KR" sz="1000" b="1" dirty="0" err="1"/>
              <a:t>Hoseo</a:t>
            </a:r>
            <a:r>
              <a:rPr lang="en-US" altLang="ko-KR" sz="1000" b="1" dirty="0"/>
              <a:t> Editor</a:t>
            </a:r>
            <a:r>
              <a:rPr lang="ko-KR" altLang="en-US" sz="1000" b="1" dirty="0"/>
              <a:t>는 서로 관련 있는 기능들을 그룹으로 나누어 각 그룹을 파일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편집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설정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삽입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격식 </a:t>
            </a:r>
            <a:r>
              <a:rPr lang="en-US" altLang="ko-KR" sz="1000" b="1" dirty="0"/>
              <a:t>5</a:t>
            </a:r>
            <a:r>
              <a:rPr lang="ko-KR" altLang="en-US" sz="1000" b="1" dirty="0"/>
              <a:t>개의 주 메뉴로 등록해 놓았습니다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</a:t>
            </a:r>
          </a:p>
          <a:p>
            <a:r>
              <a:rPr lang="en-US" altLang="ko-KR" sz="1000" b="1" dirty="0"/>
              <a:t>        </a:t>
            </a:r>
          </a:p>
          <a:p>
            <a:r>
              <a:rPr lang="ko-KR" altLang="en-US" sz="1500" b="1" dirty="0"/>
              <a:t>메뉴 구성</a:t>
            </a:r>
            <a:endParaRPr lang="en-US" altLang="ko-KR" sz="15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각 메뉴를 누르면 해당 메뉴의 도구 상자가 탭 형태로 펼쳐집니다</a:t>
            </a:r>
            <a:r>
              <a:rPr lang="en-US" altLang="ko-KR" sz="1000" b="1" dirty="0"/>
              <a:t>.</a:t>
            </a:r>
            <a:endParaRPr lang="en-US" altLang="ko-KR" sz="10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화면 구성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93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-14-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68CE50-35D5-419F-96C4-8AA70DAC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52952"/>
              </p:ext>
            </p:extLst>
          </p:nvPr>
        </p:nvGraphicFramePr>
        <p:xfrm>
          <a:off x="4741876" y="3239971"/>
          <a:ext cx="726757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1">
                  <a:extLst>
                    <a:ext uri="{9D8B030D-6E8A-4147-A177-3AD203B41FA5}">
                      <a16:colId xmlns:a16="http://schemas.microsoft.com/office/drawing/2014/main" val="3323157941"/>
                    </a:ext>
                  </a:extLst>
                </a:gridCol>
                <a:gridCol w="5457825">
                  <a:extLst>
                    <a:ext uri="{9D8B030D-6E8A-4147-A177-3AD203B41FA5}">
                      <a16:colId xmlns:a16="http://schemas.microsoft.com/office/drawing/2014/main" val="3610238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49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프로그램의 기본적인 설정을 다루는 화면을 엽니다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66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FTP </a:t>
                      </a:r>
                      <a:r>
                        <a:rPr lang="ko-KR" altLang="en-US" sz="1200" dirty="0"/>
                        <a:t>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프로그램에서 </a:t>
                      </a:r>
                      <a:r>
                        <a:rPr lang="en-US" altLang="ko-KR" sz="1200" dirty="0"/>
                        <a:t>FTP</a:t>
                      </a:r>
                      <a:r>
                        <a:rPr lang="ko-KR" altLang="en-US" sz="1200" dirty="0"/>
                        <a:t>에 관한 설정을 다루는 화면을 엽니다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62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작성중인 문서에 이미지를 삽입합니다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5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작성중인 문서에 표를 삽입합니다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5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글꼴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작성중인 문서의 글꼴을 수정합니다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2008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3053DED-0697-431B-8985-532DFE1B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2996777"/>
            <a:ext cx="1209675" cy="6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5138E5-789B-483B-88D4-40B9F3C8D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9" y="3856826"/>
            <a:ext cx="1314450" cy="676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47BC15-56CF-4384-9894-C165FE76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299" y="4885891"/>
            <a:ext cx="11525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1.2 </a:t>
            </a:r>
            <a:r>
              <a:rPr lang="ko-KR" altLang="en-US" sz="2000" b="1" dirty="0"/>
              <a:t>도구상자</a:t>
            </a:r>
            <a:endParaRPr lang="en-US" altLang="ko-KR" sz="1000" b="1" dirty="0"/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도구상자는 문서를 작성하면서 자주 사용되는 기능들을 아이콘 모양으로 만들어 놓은 곳입니다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</a:t>
            </a:r>
            <a:r>
              <a:rPr lang="ko-KR" altLang="en-US" sz="1000" b="1" dirty="0"/>
              <a:t>도구상자에는 기본 도구상자와 서식 도구상자가 있습니다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기본 도구상자 영역에는 메뉴 탭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편집 탭 등에서의 기능들이 </a:t>
            </a:r>
            <a:r>
              <a:rPr lang="ko-KR" altLang="en-US" sz="1000" b="1" dirty="0" err="1"/>
              <a:t>포함되어있으며</a:t>
            </a:r>
            <a:r>
              <a:rPr lang="en-US" altLang="ko-KR" sz="1000" b="1" dirty="0"/>
              <a:t>, </a:t>
            </a:r>
          </a:p>
          <a:p>
            <a:r>
              <a:rPr lang="en-US" altLang="ko-KR" sz="1000" b="1" dirty="0"/>
              <a:t>    </a:t>
            </a:r>
            <a:r>
              <a:rPr lang="ko-KR" altLang="en-US" sz="1000" b="1" dirty="0"/>
              <a:t>서식 도구 상자에는 가장 많이 사용하는 기능을 고정하여 아이콘으로 제공합니다</a:t>
            </a:r>
            <a:r>
              <a:rPr lang="en-US" altLang="ko-KR" sz="1000" b="1" dirty="0"/>
              <a:t>.</a:t>
            </a:r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화면 구성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84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-17-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4FD66B-85A3-4FE8-8FDA-AE758A51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438734"/>
            <a:ext cx="8274049" cy="66037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857BAC-2848-4A64-8372-D5A4B2FAE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89348"/>
              </p:ext>
            </p:extLst>
          </p:nvPr>
        </p:nvGraphicFramePr>
        <p:xfrm>
          <a:off x="2009775" y="3212693"/>
          <a:ext cx="9474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863749222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73616820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67460834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15436126"/>
                    </a:ext>
                  </a:extLst>
                </a:gridCol>
              </a:tblGrid>
              <a:tr h="162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90110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새로운 빈 문서를 만듭니다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글자에 </a:t>
                      </a:r>
                      <a:r>
                        <a:rPr lang="ko-KR" altLang="en-US" sz="900" dirty="0" err="1"/>
                        <a:t>형광펜</a:t>
                      </a:r>
                      <a:r>
                        <a:rPr lang="ko-KR" altLang="en-US" sz="900" dirty="0"/>
                        <a:t> 색상을 적용합니다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18690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이미 존재하는 파일을 불러옵니다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선택한 글자를 </a:t>
                      </a:r>
                      <a:r>
                        <a:rPr lang="ko-KR" altLang="en-US" sz="900" dirty="0" err="1"/>
                        <a:t>굵게합니다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86552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현재 작업중인 파일의 내용을 저장합니다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선택한 글자를 기울입니다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88932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작업중인 파일의 인쇄 페이지를 설정합니다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선택한 글자에 밑줄을 긋습니다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86203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작업중인 파일의 인쇄 결과를 미리 확인합니다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선택한 글자를 왼쪽 글자보다 작고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아래에 위치하게 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28506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작업중인 파일을 인쇄합니다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선택한 글자를 왼쪽 글자보다 작고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위에 위치하게 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67513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작업중인 파일의 내용을 이전으로 되돌립니다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선택한 글자 블록에 대해서 글머리 번호를 생성합니다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85412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작업중인 파일의 되돌린 작업을 취소합니다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선택한 글자 블록에 대해서 번호 없는 글머리를 생성합니다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19977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윈도우 내장 계산기를 엽니다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선택한 글자 블록에 대해 좌측으로 정렬합니다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59470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본문 위치와 목적에 따른 폰트를 정의합니다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선택한 글자 블록에 대해 가운데로 정렬합니다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3682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폰트 이름을 변경합니다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선택한 글자 블록에 대해 우측으로 정렬합니다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483229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폰트 크기를 변경합니다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글 본문에 표를 삽입합니다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84398"/>
                  </a:ext>
                </a:extLst>
              </a:tr>
              <a:tr h="16278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글자 색상을 변경합니다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글 본문에 이미지를 삽입합니다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8097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76FAD70-3DF4-40B9-9B14-4BA14072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400" y="3446717"/>
            <a:ext cx="200025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7E6340-4F0F-438B-92D0-EFC9842F9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400" y="3675317"/>
            <a:ext cx="247650" cy="257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A88D4D-4D25-4F31-9866-721FC1DAE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975" y="3893059"/>
            <a:ext cx="2190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4D9A3F-7EEE-477D-A158-7C482E43C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787" y="4128416"/>
            <a:ext cx="171450" cy="228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53F057-3CBF-4A59-A7A5-E86D0ED76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6450" y="4362139"/>
            <a:ext cx="228600" cy="22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9BCF71-A625-4A95-8105-9F800D37DC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6450" y="4605688"/>
            <a:ext cx="209550" cy="228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315C6AC-DFC4-4D94-9667-41987C2B74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6450" y="4816571"/>
            <a:ext cx="228600" cy="228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B727BD-0800-4B4B-BFE4-B247AFE515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7400" y="5031244"/>
            <a:ext cx="247650" cy="247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79598D6-C4A9-46EF-A370-54EF8F152A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3923" y="5487842"/>
            <a:ext cx="743950" cy="2057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7879C0E-21C2-4890-9A79-FB4A611C4E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3485" y="5721565"/>
            <a:ext cx="814388" cy="1848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BF3EAA4-3E0E-49A1-B602-42073E1703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8014" y="5912905"/>
            <a:ext cx="451842" cy="2190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4237F-36AF-4D0C-942F-9C9EB3E8F2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1231" y="6131980"/>
            <a:ext cx="419100" cy="276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3B4AF18-A39F-4FC6-8C3C-CF964683FA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0905" y="3408282"/>
            <a:ext cx="409575" cy="3048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C393C40-1C1B-407B-A98B-E8E8344E96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1868" y="3693034"/>
            <a:ext cx="161925" cy="2000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7771F3B-DF02-4A98-B547-D490436B2B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630" y="3918204"/>
            <a:ext cx="152400" cy="190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6B338BD-5448-40A7-A18D-90736A134AF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96630" y="4149871"/>
            <a:ext cx="152400" cy="2000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0B35D39-543F-43C4-A23A-ECA632C5E3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91868" y="4373408"/>
            <a:ext cx="228600" cy="2000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E826AE7-2142-405D-BA8F-8836B8E7515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10918" y="4581214"/>
            <a:ext cx="209550" cy="2286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FBE7998-204A-4494-89F6-4CFCBAB5767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10918" y="4804340"/>
            <a:ext cx="209550" cy="2381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A1AE0FB-DBAC-4AA5-B9BC-2A6EB231B42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10918" y="5051990"/>
            <a:ext cx="238125" cy="2667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2A12900-B015-450F-B222-D249AAA2A5A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29968" y="5254721"/>
            <a:ext cx="219075" cy="2190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B748FC5-3460-4B76-8F1B-832D16B765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25205" y="5489083"/>
            <a:ext cx="247650" cy="2000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461D8BB-94A9-4F08-8B0F-6F10F44E226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44255" y="5721049"/>
            <a:ext cx="209550" cy="2095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8A53AB5-D9E5-424F-ACA4-9E9358217BC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25205" y="5926561"/>
            <a:ext cx="276225" cy="24765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0EF762A-737B-4109-91FD-1D8E4B96304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244254" y="6181001"/>
            <a:ext cx="238125" cy="24765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9365820-C9AF-4952-B3FB-8D9D2197A24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541896" y="2463422"/>
            <a:ext cx="363190" cy="2629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F5FBD0-1E67-457A-A55F-562EBD1E944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470737" y="5282929"/>
            <a:ext cx="2000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1.3 </a:t>
            </a:r>
            <a:r>
              <a:rPr lang="ko-KR" altLang="en-US" sz="2000" b="1" dirty="0" err="1"/>
              <a:t>작업창</a:t>
            </a:r>
            <a:endParaRPr lang="en-US" altLang="ko-KR" sz="1000" b="1" dirty="0"/>
          </a:p>
          <a:p>
            <a:r>
              <a:rPr lang="en-US" altLang="ko-KR" sz="1000" b="1" dirty="0"/>
              <a:t> -  </a:t>
            </a:r>
            <a:r>
              <a:rPr lang="ko-KR" altLang="en-US" sz="1000" b="1" dirty="0"/>
              <a:t>작업중인 디렉토리와 파일 탭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내용 본문의 영역입니다</a:t>
            </a:r>
            <a:r>
              <a:rPr lang="en-US" altLang="ko-KR" sz="1000" b="1" dirty="0"/>
              <a:t>.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화면 구성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0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-18-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2F35F5-325E-40A0-90F6-BEF8986B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88" y="2317786"/>
            <a:ext cx="9115398" cy="36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9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1.4 </a:t>
            </a:r>
            <a:r>
              <a:rPr lang="ko-KR" altLang="en-US" sz="2000" b="1" dirty="0"/>
              <a:t>작업 영역 크기 조절하기</a:t>
            </a:r>
            <a:r>
              <a:rPr lang="en-US" altLang="ko-KR" sz="2000" b="1" dirty="0"/>
              <a:t> </a:t>
            </a:r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아래 표시된 빨간 선부분을 조절하여 작업 영역의 크기를 조정할 수 있습니다</a:t>
            </a:r>
            <a:r>
              <a:rPr lang="en-US" altLang="ko-KR" sz="1000" b="1" dirty="0"/>
              <a:t>.</a:t>
            </a:r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화면 구성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9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-19-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F2832-3D9D-41E0-9027-DE6E3B1A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661953"/>
            <a:ext cx="7781925" cy="308531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E3E8A9B-3281-4038-ABFD-E7CB888F5DF8}"/>
              </a:ext>
            </a:extLst>
          </p:cNvPr>
          <p:cNvCxnSpPr/>
          <p:nvPr/>
        </p:nvCxnSpPr>
        <p:spPr>
          <a:xfrm>
            <a:off x="3857625" y="2533650"/>
            <a:ext cx="0" cy="3398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793A9E-F712-4BC5-B577-1B8403D34346}"/>
              </a:ext>
            </a:extLst>
          </p:cNvPr>
          <p:cNvCxnSpPr/>
          <p:nvPr/>
        </p:nvCxnSpPr>
        <p:spPr>
          <a:xfrm>
            <a:off x="1743075" y="4076700"/>
            <a:ext cx="23717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7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2.1 </a:t>
            </a:r>
            <a:r>
              <a:rPr lang="ko-KR" altLang="en-US" sz="2000" b="1" dirty="0"/>
              <a:t>파일 열기</a:t>
            </a:r>
            <a:endParaRPr lang="en-US" altLang="ko-KR" sz="2000" b="1" dirty="0"/>
          </a:p>
          <a:p>
            <a:r>
              <a:rPr lang="en-US" altLang="ko-KR" sz="2000" b="1" dirty="0"/>
              <a:t> 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도구상자의 열기 버튼을 통해 파일을 불러올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90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-20-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83414-96C7-40EF-8F79-B8331DC9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112898"/>
            <a:ext cx="8001000" cy="41259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EDFB81A-06FE-4130-929D-D31DEE9555EC}"/>
              </a:ext>
            </a:extLst>
          </p:cNvPr>
          <p:cNvSpPr/>
          <p:nvPr/>
        </p:nvSpPr>
        <p:spPr>
          <a:xfrm>
            <a:off x="2241550" y="2503192"/>
            <a:ext cx="234950" cy="2111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73E167-D83E-446E-AF6F-8CB59553A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636" y="2550253"/>
            <a:ext cx="190227" cy="1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2.2 </a:t>
            </a:r>
            <a:r>
              <a:rPr lang="ko-KR" altLang="en-US" sz="2000" b="1" dirty="0"/>
              <a:t>다른 이름으로 저장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다른 이름으로 저장을 통해 파일을 다른 이름으로 저장할 수 있습니다</a:t>
            </a:r>
            <a:r>
              <a:rPr lang="en-US" altLang="ko-KR" sz="1000" b="1" dirty="0"/>
              <a:t>.</a:t>
            </a:r>
            <a:r>
              <a:rPr lang="en-US" altLang="ko-KR" sz="2000" b="1" dirty="0"/>
              <a:t>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-21-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819397-F0A6-4FDA-A2D0-4ABA8F8F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44" y="2097189"/>
            <a:ext cx="8062912" cy="41542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2B6976-3710-43B7-B914-69DAA461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2832178"/>
            <a:ext cx="5062537" cy="31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924077" y="38133"/>
            <a:ext cx="1383950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4500" b="1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차례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CC8713-EF05-4278-AAF3-11E12892BC55}"/>
              </a:ext>
            </a:extLst>
          </p:cNvPr>
          <p:cNvSpPr txBox="1"/>
          <p:nvPr/>
        </p:nvSpPr>
        <p:spPr>
          <a:xfrm>
            <a:off x="1914626" y="1422400"/>
            <a:ext cx="782627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장 환영합니다</a:t>
            </a:r>
            <a:r>
              <a:rPr lang="en-US" altLang="ko-KR" sz="2000" b="1" dirty="0"/>
              <a:t>!</a:t>
            </a:r>
            <a:endParaRPr lang="en-US" altLang="ko-KR" sz="1600" b="1" dirty="0"/>
          </a:p>
          <a:p>
            <a:r>
              <a:rPr lang="en-US" altLang="ko-KR" sz="1600" dirty="0"/>
              <a:t>     </a:t>
            </a:r>
          </a:p>
          <a:p>
            <a:r>
              <a:rPr lang="en-US" altLang="ko-KR" sz="1600" dirty="0"/>
              <a:t>     1 ) </a:t>
            </a:r>
            <a:r>
              <a:rPr lang="en-US" altLang="ko-KR" sz="1600" dirty="0" err="1"/>
              <a:t>Hoseo</a:t>
            </a:r>
            <a:r>
              <a:rPr lang="en-US" altLang="ko-KR" sz="1600" dirty="0"/>
              <a:t> Editor </a:t>
            </a:r>
            <a:r>
              <a:rPr lang="ko-KR" altLang="en-US" sz="1600" dirty="0"/>
              <a:t>특징</a:t>
            </a:r>
            <a:endParaRPr lang="en-US" altLang="ko-KR" sz="1600" dirty="0"/>
          </a:p>
          <a:p>
            <a:r>
              <a:rPr lang="en-US" altLang="ko-KR" sz="1600" dirty="0"/>
              <a:t>          1.1 </a:t>
            </a:r>
            <a:r>
              <a:rPr lang="en-US" altLang="ko-KR" sz="1600" dirty="0" err="1"/>
              <a:t>Hoseo</a:t>
            </a:r>
            <a:r>
              <a:rPr lang="en-US" altLang="ko-KR" sz="1600" dirty="0"/>
              <a:t> Editor </a:t>
            </a:r>
            <a:r>
              <a:rPr lang="ko-KR" altLang="en-US" sz="1600" dirty="0"/>
              <a:t>특징 </a:t>
            </a:r>
            <a:r>
              <a:rPr lang="en-US" altLang="ko-KR" sz="1600" dirty="0"/>
              <a:t>_______________________7</a:t>
            </a:r>
          </a:p>
          <a:p>
            <a:r>
              <a:rPr lang="en-US" altLang="ko-KR" sz="1600" dirty="0"/>
              <a:t>     </a:t>
            </a:r>
          </a:p>
          <a:p>
            <a:r>
              <a:rPr lang="en-US" altLang="ko-KR" sz="1600" dirty="0"/>
              <a:t>     2 ) License </a:t>
            </a:r>
            <a:r>
              <a:rPr lang="ko-KR" altLang="en-US" sz="1600" dirty="0"/>
              <a:t>안내</a:t>
            </a:r>
            <a:endParaRPr lang="en-US" altLang="ko-KR" sz="1600" dirty="0"/>
          </a:p>
          <a:p>
            <a:r>
              <a:rPr lang="en-US" altLang="ko-KR" sz="1600" dirty="0"/>
              <a:t>          2.1 License </a:t>
            </a:r>
            <a:r>
              <a:rPr lang="ko-KR" altLang="en-US" sz="1600" dirty="0"/>
              <a:t>안내 </a:t>
            </a:r>
            <a:r>
              <a:rPr lang="en-US" altLang="ko-KR" sz="1600" dirty="0"/>
              <a:t>_____________________________8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47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2.3 </a:t>
            </a:r>
            <a:r>
              <a:rPr lang="ko-KR" altLang="en-US" sz="2000" b="1" dirty="0"/>
              <a:t>페이지 설정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페이지 설정 또는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페이지 설정을 통해</a:t>
            </a:r>
            <a:endParaRPr lang="en-US" altLang="ko-KR" sz="1000" b="1" dirty="0"/>
          </a:p>
          <a:p>
            <a:r>
              <a:rPr lang="en-US" altLang="ko-KR" sz="1000" b="1" dirty="0"/>
              <a:t>   </a:t>
            </a:r>
            <a:r>
              <a:rPr lang="ko-KR" altLang="en-US" sz="1000" b="1" dirty="0"/>
              <a:t>현재 작업중인 페이지의 인쇄 크기를 조절할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3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-22-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56C866-A03C-46EE-9C53-292612C4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5" y="2295359"/>
            <a:ext cx="6035675" cy="42816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7901A9-316A-4EE4-BDCB-90C2775D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4" y="2618140"/>
            <a:ext cx="3440251" cy="3865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9539BD-A428-4693-B99A-84BCFD87549B}"/>
              </a:ext>
            </a:extLst>
          </p:cNvPr>
          <p:cNvSpPr/>
          <p:nvPr/>
        </p:nvSpPr>
        <p:spPr>
          <a:xfrm>
            <a:off x="2800350" y="2714625"/>
            <a:ext cx="142875" cy="166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AEC9F-6271-400F-88B9-83D547609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724" y="2714625"/>
            <a:ext cx="2762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2.4 </a:t>
            </a:r>
            <a:r>
              <a:rPr lang="ko-KR" altLang="en-US" sz="2000" b="1" dirty="0"/>
              <a:t>인쇄 미리보기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도구상자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인쇄 미리보기 또는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인쇄 미리보기를 통해</a:t>
            </a:r>
            <a:endParaRPr lang="en-US" altLang="ko-KR" sz="1000" b="1" dirty="0"/>
          </a:p>
          <a:p>
            <a:r>
              <a:rPr lang="ko-KR" altLang="en-US" sz="1000" b="1" dirty="0"/>
              <a:t>현재 작업중인 문서에 대하여 인쇄 결과를 미리 볼 수 있습니다</a:t>
            </a:r>
            <a:r>
              <a:rPr lang="en-US" altLang="ko-KR" sz="1000" b="1" dirty="0"/>
              <a:t>. 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-23-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AB2CD-7AD6-440D-AC66-1334FCE0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26" y="2133600"/>
            <a:ext cx="5932366" cy="42168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B15CB0-F9C1-47AB-B82B-4E907B7330AD}"/>
              </a:ext>
            </a:extLst>
          </p:cNvPr>
          <p:cNvSpPr/>
          <p:nvPr/>
        </p:nvSpPr>
        <p:spPr>
          <a:xfrm>
            <a:off x="2638425" y="2524125"/>
            <a:ext cx="190500" cy="200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73D600-0011-467D-85E0-FE76838D1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11" y="2550304"/>
            <a:ext cx="2762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2.5 </a:t>
            </a:r>
            <a:r>
              <a:rPr lang="ko-KR" altLang="en-US" sz="2000" b="1" dirty="0"/>
              <a:t>인쇄하기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인쇄 또는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인쇄에서</a:t>
            </a:r>
            <a:endParaRPr lang="en-US" altLang="ko-KR" sz="1000" b="1" dirty="0"/>
          </a:p>
          <a:p>
            <a:r>
              <a:rPr lang="ko-KR" altLang="en-US" sz="1000" b="1" dirty="0"/>
              <a:t>현재 작업중인 문서를 인쇄할 수 있습니다</a:t>
            </a:r>
            <a:r>
              <a:rPr lang="en-US" altLang="ko-KR" sz="1000" b="1" dirty="0"/>
              <a:t>. </a:t>
            </a:r>
          </a:p>
          <a:p>
            <a:endParaRPr lang="en-US" altLang="ko-KR" sz="1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0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-24-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9ACA29-3CAC-4011-A941-5F0E5533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77" y="2115821"/>
            <a:ext cx="5795963" cy="41230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BD15C4B-96AB-41E6-8EE1-42F03E922E3B}"/>
              </a:ext>
            </a:extLst>
          </p:cNvPr>
          <p:cNvSpPr/>
          <p:nvPr/>
        </p:nvSpPr>
        <p:spPr>
          <a:xfrm>
            <a:off x="2883034" y="2495549"/>
            <a:ext cx="173477" cy="200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F6DE3F-995D-4019-B520-1F5C35E2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823" y="2516332"/>
            <a:ext cx="259109" cy="1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2.6 </a:t>
            </a:r>
            <a:r>
              <a:rPr lang="ko-KR" altLang="en-US" sz="2000" b="1" dirty="0"/>
              <a:t>검색</a:t>
            </a:r>
            <a:r>
              <a:rPr lang="en-US" altLang="ko-KR" sz="2000" b="1" dirty="0"/>
              <a:t> 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현재 작업중인 문서에서 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키를 동시에 누르거나</a:t>
            </a:r>
            <a:r>
              <a:rPr lang="en-US" altLang="ko-KR" sz="1000" b="1" dirty="0"/>
              <a:t>,</a:t>
            </a:r>
          </a:p>
          <a:p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편집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찾기 버튼을 통해 원하는 단어를 검색할 수 있습니다</a:t>
            </a:r>
            <a:r>
              <a:rPr lang="en-US" altLang="ko-KR" sz="1000" b="1" dirty="0"/>
              <a:t>.</a:t>
            </a:r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6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-25-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FA0CBB-719A-464F-AFC5-016DDF9D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200275"/>
            <a:ext cx="5714973" cy="40478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714D06-41C1-4020-81C6-9EA8B88D5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882" y="2595503"/>
            <a:ext cx="259109" cy="1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2.7 </a:t>
            </a:r>
            <a:r>
              <a:rPr lang="ko-KR" altLang="en-US" sz="2000" b="1" dirty="0"/>
              <a:t>바꾸기</a:t>
            </a:r>
            <a:endParaRPr lang="en-US" altLang="ko-KR" sz="2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작업중인 문서에서 </a:t>
            </a:r>
            <a:r>
              <a:rPr lang="en-US" altLang="ko-KR" sz="1000" b="1" dirty="0" err="1"/>
              <a:t>Ctrl+R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키를 누르거나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편집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바꾸기를 통해</a:t>
            </a:r>
            <a:endParaRPr lang="en-US" altLang="ko-KR" sz="1000" b="1" dirty="0"/>
          </a:p>
          <a:p>
            <a:r>
              <a:rPr lang="ko-KR" altLang="en-US" sz="1000" b="1" dirty="0"/>
              <a:t>   내용을 바꿀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6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-26-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0AA76-BFC9-4137-A483-2BF7C522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242711"/>
            <a:ext cx="5448300" cy="3873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EAE3FB-E3DD-40A2-9778-CD55572EF295}"/>
              </a:ext>
            </a:extLst>
          </p:cNvPr>
          <p:cNvSpPr/>
          <p:nvPr/>
        </p:nvSpPr>
        <p:spPr>
          <a:xfrm>
            <a:off x="3352800" y="3305175"/>
            <a:ext cx="504825" cy="133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0EEF96D-3E69-4417-A1AB-64D8B3C8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043" y="2600222"/>
            <a:ext cx="259109" cy="1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6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2.8 </a:t>
            </a:r>
            <a:r>
              <a:rPr lang="ko-KR" altLang="en-US" sz="2000" b="1" dirty="0"/>
              <a:t>줄이동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작성중인 문서에서 </a:t>
            </a:r>
            <a:r>
              <a:rPr lang="en-US" altLang="ko-KR" sz="1000" b="1" dirty="0" err="1"/>
              <a:t>Ctrl+G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키 또는 편집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줄 이동을 통해</a:t>
            </a:r>
            <a:endParaRPr lang="en-US" altLang="ko-KR" sz="1000" b="1" dirty="0"/>
          </a:p>
          <a:p>
            <a:r>
              <a:rPr lang="ko-KR" altLang="en-US" sz="1000" b="1" dirty="0"/>
              <a:t>행 번호를 입력하여 이동할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6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-27-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B499FA-B8BA-4F33-9F59-099EF4D6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54" y="2190750"/>
            <a:ext cx="5706833" cy="4048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26F172-DFAB-40C8-A3AD-37D3DCA3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33" y="2579539"/>
            <a:ext cx="226777" cy="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2.9 </a:t>
            </a:r>
            <a:r>
              <a:rPr lang="ko-KR" altLang="en-US" sz="2000" b="1" dirty="0"/>
              <a:t>기본 설정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설정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기본 설정을 통해 프로그램의 설정을 변경할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-28-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491A20-7154-49A0-829B-33F3DF4C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145712"/>
            <a:ext cx="2266950" cy="676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19D81F-D339-4EC6-AFF9-1030C690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77" y="2871766"/>
            <a:ext cx="5672137" cy="36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74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2.10 </a:t>
            </a:r>
            <a:r>
              <a:rPr lang="ko-KR" altLang="en-US" sz="2000" b="1" dirty="0"/>
              <a:t>이미지 삽입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도구상자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이미지 버튼을 클릭하거나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삽입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이미지를 통해 </a:t>
            </a:r>
            <a:endParaRPr lang="en-US" altLang="ko-KR" sz="1000" b="1" dirty="0"/>
          </a:p>
          <a:p>
            <a:r>
              <a:rPr lang="ko-KR" altLang="en-US" sz="1000" b="1" dirty="0"/>
              <a:t>작업중인 문서에 이미지를 삽입할 수 있습니다</a:t>
            </a:r>
            <a:r>
              <a:rPr lang="en-US" altLang="ko-KR" sz="1000" b="1" dirty="0"/>
              <a:t>. </a:t>
            </a:r>
          </a:p>
          <a:p>
            <a:endParaRPr lang="en-US" altLang="ko-KR" sz="1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3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-29-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249592-ACA7-4570-942C-D0847FF6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00" y="2252276"/>
            <a:ext cx="5619750" cy="39865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9C15B3-01E6-4BD2-8D6D-4D19F34B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554" y="3228975"/>
            <a:ext cx="4052614" cy="25182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2BA2A9-1A7D-4CF9-AD37-5EBF4CD4E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677" y="2655257"/>
            <a:ext cx="226777" cy="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6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2.11 </a:t>
            </a:r>
            <a:r>
              <a:rPr lang="ko-KR" altLang="en-US" sz="2000" b="1" dirty="0"/>
              <a:t>표 삽입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표 그림을 선택하거나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삽입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표 삽입을 통해</a:t>
            </a:r>
            <a:endParaRPr lang="en-US" altLang="ko-KR" sz="1000" b="1" dirty="0"/>
          </a:p>
          <a:p>
            <a:r>
              <a:rPr lang="ko-KR" altLang="en-US" sz="1000" b="1" dirty="0"/>
              <a:t>작업중인 문서에 표를 삽입할 수 있습니다</a:t>
            </a:r>
            <a:r>
              <a:rPr lang="en-US" altLang="ko-KR" sz="1000" b="1" dirty="0"/>
              <a:t>.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88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-30-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C4A5EB-C15F-4C91-8354-7444D741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623086"/>
            <a:ext cx="7048500" cy="3615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6ABB92-BA66-456A-94CE-9EB828AF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09" y="2975737"/>
            <a:ext cx="226777" cy="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14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2.12 </a:t>
            </a:r>
            <a:r>
              <a:rPr lang="ko-KR" altLang="en-US" sz="2000" b="1" dirty="0"/>
              <a:t>격식 설정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격식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글꼴을 통해 작업중인 문서의 격식을 설정할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기본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81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-31-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8AE584-0714-4478-BBBE-40E944CA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76" y="2268699"/>
            <a:ext cx="7753350" cy="3970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08EB07-B19D-45A7-9B96-EB992F9FF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65" y="2647963"/>
            <a:ext cx="226777" cy="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924077" y="38133"/>
            <a:ext cx="1383950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4500" b="1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차례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B9027-062F-4E57-8735-4F0B583909A0}"/>
              </a:ext>
            </a:extLst>
          </p:cNvPr>
          <p:cNvSpPr txBox="1"/>
          <p:nvPr/>
        </p:nvSpPr>
        <p:spPr>
          <a:xfrm>
            <a:off x="1914626" y="1420374"/>
            <a:ext cx="453295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장 화면 둘러보기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     1 ) </a:t>
            </a:r>
            <a:r>
              <a:rPr lang="ko-KR" altLang="en-US" sz="1600" dirty="0"/>
              <a:t>화면 구성 </a:t>
            </a:r>
            <a:r>
              <a:rPr lang="en-US" altLang="ko-KR" sz="1600" dirty="0"/>
              <a:t>___________________________10</a:t>
            </a:r>
          </a:p>
          <a:p>
            <a:r>
              <a:rPr lang="en-US" altLang="ko-KR" sz="1600" dirty="0"/>
              <a:t>          1.1 </a:t>
            </a:r>
            <a:r>
              <a:rPr lang="ko-KR" altLang="en-US" sz="1600" dirty="0"/>
              <a:t>메뉴 </a:t>
            </a:r>
            <a:r>
              <a:rPr lang="en-US" altLang="ko-KR" sz="1600" dirty="0"/>
              <a:t>____________________________12</a:t>
            </a:r>
          </a:p>
          <a:p>
            <a:r>
              <a:rPr lang="en-US" altLang="ko-KR" sz="1600" dirty="0"/>
              <a:t>          1.2 </a:t>
            </a:r>
            <a:r>
              <a:rPr lang="ko-KR" altLang="en-US" sz="1600" dirty="0"/>
              <a:t>도구상자 </a:t>
            </a:r>
            <a:r>
              <a:rPr lang="en-US" altLang="ko-KR" sz="1600" dirty="0"/>
              <a:t>_______________________17</a:t>
            </a:r>
          </a:p>
          <a:p>
            <a:r>
              <a:rPr lang="en-US" altLang="ko-KR" sz="1600" dirty="0"/>
              <a:t>          1.3 </a:t>
            </a:r>
            <a:r>
              <a:rPr lang="ko-KR" altLang="en-US" sz="1600" dirty="0" err="1"/>
              <a:t>작업창</a:t>
            </a:r>
            <a:r>
              <a:rPr lang="ko-KR" altLang="en-US" sz="1600" dirty="0"/>
              <a:t> </a:t>
            </a:r>
            <a:r>
              <a:rPr lang="en-US" altLang="ko-KR" sz="1600" dirty="0"/>
              <a:t>__________________________18</a:t>
            </a:r>
          </a:p>
          <a:p>
            <a:r>
              <a:rPr lang="en-US" altLang="ko-KR" sz="1600" dirty="0"/>
              <a:t>          1.4 </a:t>
            </a:r>
            <a:r>
              <a:rPr lang="ko-KR" altLang="en-US" sz="1600" dirty="0"/>
              <a:t>작업 영역 크기 조절하기 </a:t>
            </a:r>
            <a:r>
              <a:rPr lang="en-US" altLang="ko-KR" sz="1600" dirty="0"/>
              <a:t>_______19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2 ) </a:t>
            </a:r>
            <a:r>
              <a:rPr lang="ko-KR" altLang="en-US" sz="1600" dirty="0"/>
              <a:t>기본 기능 내부 화면</a:t>
            </a:r>
            <a:endParaRPr lang="en-US" altLang="ko-KR" sz="1600" dirty="0"/>
          </a:p>
          <a:p>
            <a:r>
              <a:rPr lang="en-US" altLang="ko-KR" sz="1600" dirty="0"/>
              <a:t>          2.1 </a:t>
            </a:r>
            <a:r>
              <a:rPr lang="ko-KR" altLang="en-US" sz="1600" dirty="0"/>
              <a:t>파일 열기 </a:t>
            </a:r>
            <a:r>
              <a:rPr lang="en-US" altLang="ko-KR" sz="1600" dirty="0"/>
              <a:t>_______________________20</a:t>
            </a:r>
          </a:p>
          <a:p>
            <a:r>
              <a:rPr lang="en-US" altLang="ko-KR" sz="1600" dirty="0"/>
              <a:t>          2.2 </a:t>
            </a:r>
            <a:r>
              <a:rPr lang="ko-KR" altLang="en-US" sz="1600" dirty="0"/>
              <a:t>다른 이름으로 저장 </a:t>
            </a:r>
            <a:r>
              <a:rPr lang="en-US" altLang="ko-KR" sz="1600" dirty="0"/>
              <a:t>_____________21</a:t>
            </a:r>
          </a:p>
          <a:p>
            <a:r>
              <a:rPr lang="en-US" altLang="ko-KR" sz="1600" dirty="0"/>
              <a:t>          2.3 </a:t>
            </a:r>
            <a:r>
              <a:rPr lang="ko-KR" altLang="en-US" sz="1600" dirty="0"/>
              <a:t>페이지 설정 </a:t>
            </a:r>
            <a:r>
              <a:rPr lang="en-US" altLang="ko-KR" sz="1600" dirty="0"/>
              <a:t>_____________________22</a:t>
            </a:r>
          </a:p>
          <a:p>
            <a:r>
              <a:rPr lang="en-US" altLang="ko-KR" sz="1600" dirty="0"/>
              <a:t>          2.4 </a:t>
            </a:r>
            <a:r>
              <a:rPr lang="ko-KR" altLang="en-US" sz="1600" dirty="0"/>
              <a:t>인쇄 </a:t>
            </a:r>
            <a:r>
              <a:rPr lang="ko-KR" altLang="en-US" sz="1600" dirty="0" err="1"/>
              <a:t>미리보기</a:t>
            </a:r>
            <a:r>
              <a:rPr lang="ko-KR" altLang="en-US" sz="1600" dirty="0"/>
              <a:t> </a:t>
            </a:r>
            <a:r>
              <a:rPr lang="en-US" altLang="ko-KR" sz="1600" dirty="0"/>
              <a:t>___________________23</a:t>
            </a:r>
          </a:p>
          <a:p>
            <a:r>
              <a:rPr lang="en-US" altLang="ko-KR" sz="1600" dirty="0"/>
              <a:t>          2.5 </a:t>
            </a:r>
            <a:r>
              <a:rPr lang="ko-KR" altLang="en-US" sz="1600" dirty="0"/>
              <a:t>인쇄하기 </a:t>
            </a:r>
            <a:r>
              <a:rPr lang="en-US" altLang="ko-KR" sz="1600" dirty="0"/>
              <a:t>________________________24</a:t>
            </a:r>
          </a:p>
          <a:p>
            <a:r>
              <a:rPr lang="en-US" altLang="ko-KR" sz="1600" dirty="0"/>
              <a:t>          2.6 </a:t>
            </a:r>
            <a:r>
              <a:rPr lang="ko-KR" altLang="en-US" sz="1600" dirty="0"/>
              <a:t>검색 </a:t>
            </a:r>
            <a:r>
              <a:rPr lang="en-US" altLang="ko-KR" sz="1600" dirty="0"/>
              <a:t>_____________________________25</a:t>
            </a:r>
          </a:p>
          <a:p>
            <a:r>
              <a:rPr lang="en-US" altLang="ko-KR" sz="1600" dirty="0"/>
              <a:t>          2.7 </a:t>
            </a:r>
            <a:r>
              <a:rPr lang="ko-KR" altLang="en-US" sz="1600" dirty="0"/>
              <a:t>바꾸기</a:t>
            </a:r>
            <a:r>
              <a:rPr lang="en-US" altLang="ko-KR" sz="1600" dirty="0"/>
              <a:t> ___________________________26</a:t>
            </a:r>
          </a:p>
          <a:p>
            <a:r>
              <a:rPr lang="en-US" altLang="ko-KR" sz="1600" dirty="0"/>
              <a:t>          2.8 </a:t>
            </a:r>
            <a:r>
              <a:rPr lang="ko-KR" altLang="en-US" sz="1600" dirty="0"/>
              <a:t>줄이동</a:t>
            </a:r>
            <a:r>
              <a:rPr lang="en-US" altLang="ko-KR" sz="1600" dirty="0"/>
              <a:t> ___________________________27</a:t>
            </a:r>
          </a:p>
          <a:p>
            <a:r>
              <a:rPr lang="en-US" altLang="ko-KR" sz="1600" dirty="0"/>
              <a:t>          2.9 </a:t>
            </a:r>
            <a:r>
              <a:rPr lang="ko-KR" altLang="en-US" sz="1600" dirty="0"/>
              <a:t>기본 설정</a:t>
            </a:r>
            <a:r>
              <a:rPr lang="en-US" altLang="ko-KR" sz="1600" dirty="0"/>
              <a:t> ________________________28</a:t>
            </a:r>
          </a:p>
          <a:p>
            <a:r>
              <a:rPr lang="en-US" altLang="ko-KR" sz="1600" dirty="0"/>
              <a:t>          2.10 </a:t>
            </a:r>
            <a:r>
              <a:rPr lang="ko-KR" altLang="en-US" sz="1600" dirty="0"/>
              <a:t>이미지 삽입 </a:t>
            </a:r>
            <a:r>
              <a:rPr lang="en-US" altLang="ko-KR" sz="1600" dirty="0"/>
              <a:t>____________________29</a:t>
            </a:r>
          </a:p>
          <a:p>
            <a:r>
              <a:rPr lang="en-US" altLang="ko-KR" sz="1600" dirty="0"/>
              <a:t>          2.11 </a:t>
            </a:r>
            <a:r>
              <a:rPr lang="ko-KR" altLang="en-US" sz="1600" dirty="0"/>
              <a:t>표 삽입</a:t>
            </a:r>
            <a:r>
              <a:rPr lang="en-US" altLang="ko-KR" sz="1600" dirty="0"/>
              <a:t> _________________________30</a:t>
            </a:r>
          </a:p>
          <a:p>
            <a:r>
              <a:rPr lang="en-US" altLang="ko-KR" sz="1600" dirty="0"/>
              <a:t>          2.12 </a:t>
            </a:r>
            <a:r>
              <a:rPr lang="ko-KR" altLang="en-US" sz="1600" dirty="0"/>
              <a:t>격식 설정</a:t>
            </a:r>
            <a:r>
              <a:rPr lang="en-US" altLang="ko-KR" sz="1600" dirty="0"/>
              <a:t>  ______________________31</a:t>
            </a:r>
          </a:p>
          <a:p>
            <a:endParaRPr lang="en-US" altLang="ko-KR" sz="1600" dirty="0"/>
          </a:p>
          <a:p>
            <a:r>
              <a:rPr lang="en-US" altLang="ko-KR" sz="1600" dirty="0"/>
              <a:t>		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5E4C2-A213-43A6-89F2-3D9AA71DA8E0}"/>
              </a:ext>
            </a:extLst>
          </p:cNvPr>
          <p:cNvSpPr txBox="1"/>
          <p:nvPr/>
        </p:nvSpPr>
        <p:spPr>
          <a:xfrm>
            <a:off x="6476999" y="2027924"/>
            <a:ext cx="48482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3 ) </a:t>
            </a:r>
            <a:r>
              <a:rPr lang="ko-KR" altLang="en-US" sz="1600" dirty="0"/>
              <a:t>부가 기능 내부 화면</a:t>
            </a:r>
            <a:endParaRPr lang="en-US" altLang="ko-KR" sz="1600" dirty="0"/>
          </a:p>
          <a:p>
            <a:r>
              <a:rPr lang="en-US" altLang="ko-KR" sz="1600" dirty="0"/>
              <a:t>    3.1 FTP </a:t>
            </a:r>
            <a:r>
              <a:rPr lang="ko-KR" altLang="en-US" sz="1600" dirty="0"/>
              <a:t>설정</a:t>
            </a:r>
            <a:r>
              <a:rPr lang="en-US" altLang="ko-KR" sz="1600" dirty="0"/>
              <a:t> _____________________________32</a:t>
            </a:r>
          </a:p>
          <a:p>
            <a:r>
              <a:rPr lang="en-US" altLang="ko-KR" sz="1600" dirty="0"/>
              <a:t>    3.2 </a:t>
            </a:r>
            <a:r>
              <a:rPr lang="ko-KR" altLang="en-US" sz="1600" dirty="0"/>
              <a:t>파일 </a:t>
            </a:r>
            <a:r>
              <a:rPr lang="ko-KR" altLang="en-US" sz="1600" dirty="0" err="1"/>
              <a:t>새로작성</a:t>
            </a:r>
            <a:r>
              <a:rPr lang="en-US" altLang="ko-KR" sz="1600" dirty="0"/>
              <a:t> ________________________33</a:t>
            </a:r>
          </a:p>
          <a:p>
            <a:r>
              <a:rPr lang="en-US" altLang="ko-KR" sz="1600" dirty="0"/>
              <a:t>    3.3 </a:t>
            </a:r>
            <a:r>
              <a:rPr lang="ko-KR" altLang="en-US" sz="1600" dirty="0"/>
              <a:t>파일 이름 변경</a:t>
            </a:r>
            <a:r>
              <a:rPr lang="en-US" altLang="ko-KR" sz="1600" dirty="0"/>
              <a:t> _______________________34</a:t>
            </a:r>
          </a:p>
          <a:p>
            <a:r>
              <a:rPr lang="en-US" altLang="ko-KR" sz="1600" dirty="0"/>
              <a:t>    3.4 Developer</a:t>
            </a:r>
            <a:r>
              <a:rPr lang="ko-KR" altLang="en-US" sz="1600" dirty="0"/>
              <a:t> </a:t>
            </a:r>
            <a:r>
              <a:rPr lang="en-US" altLang="ko-KR" sz="1600" dirty="0"/>
              <a:t>Syntax</a:t>
            </a:r>
            <a:r>
              <a:rPr lang="ko-KR" altLang="en-US" sz="1600" dirty="0"/>
              <a:t>파일 설정</a:t>
            </a:r>
            <a:r>
              <a:rPr lang="en-US" altLang="ko-KR" dirty="0"/>
              <a:t> _________35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94AF335-4041-4671-B3AD-CE80F58DC439}"/>
              </a:ext>
            </a:extLst>
          </p:cNvPr>
          <p:cNvCxnSpPr>
            <a:cxnSpLocks/>
          </p:cNvCxnSpPr>
          <p:nvPr/>
        </p:nvCxnSpPr>
        <p:spPr>
          <a:xfrm>
            <a:off x="6462292" y="2056952"/>
            <a:ext cx="0" cy="4661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58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3.1 FTP </a:t>
            </a:r>
            <a:r>
              <a:rPr lang="ko-KR" altLang="en-US" sz="2000" b="1" dirty="0"/>
              <a:t>설정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설정 </a:t>
            </a:r>
            <a:r>
              <a:rPr lang="en-US" altLang="ko-KR" sz="1000" b="1" dirty="0"/>
              <a:t>– FTP</a:t>
            </a:r>
            <a:r>
              <a:rPr lang="ko-KR" altLang="en-US" sz="1000" b="1" dirty="0"/>
              <a:t>설정을 통해 </a:t>
            </a:r>
            <a:r>
              <a:rPr lang="en-US" altLang="ko-KR" sz="1000" b="1" dirty="0"/>
              <a:t>FTP</a:t>
            </a:r>
            <a:r>
              <a:rPr lang="ko-KR" altLang="en-US" sz="1000" b="1" dirty="0"/>
              <a:t>계정을 설정할 수 있습니다</a:t>
            </a:r>
            <a:r>
              <a:rPr lang="en-US" altLang="ko-KR" sz="1000" b="1" dirty="0"/>
              <a:t>.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부가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-32-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D09059-C2F8-4D7E-B435-E7E10065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300267"/>
            <a:ext cx="1276350" cy="685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EBCD42-F0A6-4645-B2C9-2843D7CD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6" y="3119437"/>
            <a:ext cx="5934075" cy="30275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F5B661-3388-496E-A7F8-6D3DD6EC0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206" y="3408263"/>
            <a:ext cx="193221" cy="1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05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3.2 </a:t>
            </a:r>
            <a:r>
              <a:rPr lang="ko-KR" altLang="en-US" sz="2000" b="1" dirty="0"/>
              <a:t>파일 </a:t>
            </a:r>
            <a:r>
              <a:rPr lang="ko-KR" altLang="en-US" sz="2000" b="1" dirty="0" err="1"/>
              <a:t>새로작성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탐색기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파일리스트</a:t>
            </a:r>
            <a:r>
              <a:rPr lang="en-US" altLang="ko-KR" sz="1000" b="1" dirty="0"/>
              <a:t> – </a:t>
            </a:r>
            <a:r>
              <a:rPr lang="ko-KR" altLang="en-US" sz="1000" b="1" dirty="0" err="1"/>
              <a:t>우클릭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새로 작성을 통해</a:t>
            </a:r>
            <a:endParaRPr lang="en-US" altLang="ko-KR" sz="1000" b="1" dirty="0"/>
          </a:p>
          <a:p>
            <a:r>
              <a:rPr lang="en-US" altLang="ko-KR" sz="1000" b="1" dirty="0"/>
              <a:t>Local </a:t>
            </a:r>
            <a:r>
              <a:rPr lang="ko-KR" altLang="en-US" sz="1000" b="1" dirty="0"/>
              <a:t>또는 </a:t>
            </a:r>
            <a:r>
              <a:rPr lang="en-US" altLang="ko-KR" sz="1000" b="1" dirty="0"/>
              <a:t>FTP</a:t>
            </a:r>
            <a:r>
              <a:rPr lang="ko-KR" altLang="en-US" sz="1000" b="1" dirty="0"/>
              <a:t>의 탐색기 위쪽에서 선택한 디렉토리에 새로운 파일을 생성할 수 있습니다</a:t>
            </a:r>
            <a:r>
              <a:rPr lang="en-US" altLang="ko-KR" sz="1000" b="1" dirty="0"/>
              <a:t>.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부가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85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-33-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1C1A3D-46F7-4722-A93A-9659D386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2388661"/>
            <a:ext cx="7539709" cy="38502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27BCA2-E0D0-4FC4-8714-9C9FEB571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4179575"/>
            <a:ext cx="2295525" cy="1056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528D47-F5E7-49B3-B57D-8D4FC4C48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432" y="2759040"/>
            <a:ext cx="226777" cy="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15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3.3 </a:t>
            </a:r>
            <a:r>
              <a:rPr lang="ko-KR" altLang="en-US" sz="2000" b="1" dirty="0"/>
              <a:t>파일 이름변경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탐색기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파일선택 </a:t>
            </a:r>
            <a:r>
              <a:rPr lang="en-US" altLang="ko-KR" sz="1000" b="1" dirty="0"/>
              <a:t>– </a:t>
            </a:r>
            <a:r>
              <a:rPr lang="ko-KR" altLang="en-US" sz="1000" b="1" dirty="0" err="1"/>
              <a:t>우클릭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이름 변경을 통해 선택한 파일의 이름을 변경할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부가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-34-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8D1BA-32A7-4F17-99FB-F2273281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370649"/>
            <a:ext cx="7567657" cy="38682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B2E00D-A612-48AD-B8A4-25976556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4090798"/>
            <a:ext cx="2152650" cy="9907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7DC99F-42A4-4516-B636-3D69E683F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988" y="2746850"/>
            <a:ext cx="226777" cy="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5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3.4 Developer Syntax </a:t>
            </a:r>
            <a:r>
              <a:rPr lang="ko-KR" altLang="en-US" sz="2000" b="1" dirty="0"/>
              <a:t>파일 설정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설정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기본 설정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설정 및 </a:t>
            </a:r>
            <a:r>
              <a:rPr lang="ko-KR" altLang="en-US" sz="1000" b="1" dirty="0" err="1"/>
              <a:t>구문강조</a:t>
            </a:r>
            <a:r>
              <a:rPr lang="ko-KR" altLang="en-US" sz="1000" b="1" dirty="0"/>
              <a:t> 탭에서 구문파일을 통해</a:t>
            </a:r>
            <a:endParaRPr lang="en-US" altLang="ko-KR" sz="1000" b="1" dirty="0"/>
          </a:p>
          <a:p>
            <a:r>
              <a:rPr lang="ko-KR" altLang="en-US" sz="1000" b="1" dirty="0"/>
              <a:t>설정한 확장자에 대한 </a:t>
            </a:r>
            <a:r>
              <a:rPr lang="en-US" altLang="ko-KR" sz="1000" b="1" dirty="0"/>
              <a:t>Syntax</a:t>
            </a:r>
            <a:r>
              <a:rPr lang="ko-KR" altLang="en-US" sz="1000" b="1" dirty="0"/>
              <a:t>파일을 설정할 수 있습니다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(Syntax </a:t>
            </a:r>
            <a:r>
              <a:rPr lang="ko-KR" altLang="en-US" sz="1000" b="1" dirty="0"/>
              <a:t>파일은 반드시 프로그램 폴더 </a:t>
            </a:r>
            <a:r>
              <a:rPr lang="en-US" altLang="ko-KR" sz="1000" b="1" dirty="0"/>
              <a:t>\ </a:t>
            </a:r>
            <a:r>
              <a:rPr lang="en-US" altLang="ko-KR" sz="1000" b="1" dirty="0" err="1"/>
              <a:t>stxList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폴더에 </a:t>
            </a:r>
            <a:r>
              <a:rPr lang="ko-KR" altLang="en-US" sz="1000" b="1" dirty="0" err="1"/>
              <a:t>위치해야합니다</a:t>
            </a:r>
            <a:r>
              <a:rPr lang="en-US" altLang="ko-KR" sz="1000" b="1" dirty="0"/>
              <a:t>.)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부가 기능 내부 화면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89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-35-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F62112-5283-4176-95E1-87D5D50B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465917"/>
            <a:ext cx="7381874" cy="37729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B741DE-BD18-4004-834B-2B7072FF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821" y="2832314"/>
            <a:ext cx="226777" cy="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99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27" y="1895749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183103" y="2005185"/>
            <a:ext cx="5444791" cy="17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제 </a:t>
            </a:r>
            <a:r>
              <a:rPr lang="en-US" altLang="ko-KR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3</a:t>
            </a: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장</a:t>
            </a:r>
            <a:endParaRPr lang="en-US" altLang="ko-KR" sz="45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algn="r" eaLnBrk="1" hangingPunct="1">
              <a:lnSpc>
                <a:spcPct val="120000"/>
              </a:lnSpc>
            </a:pP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기본 기능 익히기</a:t>
            </a:r>
            <a:endParaRPr lang="ru-RU" altLang="ko-KR" sz="45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81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1.1 </a:t>
            </a:r>
            <a:r>
              <a:rPr lang="ko-KR" altLang="en-US" sz="2000" b="1" dirty="0"/>
              <a:t>새 문서 만들기</a:t>
            </a:r>
            <a:endParaRPr lang="en-US" altLang="ko-KR" sz="2000" b="1" dirty="0"/>
          </a:p>
          <a:p>
            <a:r>
              <a:rPr lang="en-US" altLang="ko-KR" sz="2000" b="1" dirty="0"/>
              <a:t> - </a:t>
            </a:r>
            <a:r>
              <a:rPr lang="ko-KR" altLang="en-US" sz="2000" b="1" dirty="0"/>
              <a:t>메뉴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파일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새 파일 또는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도구상자에서 새 문서를 통해</a:t>
            </a:r>
            <a:endParaRPr lang="en-US" altLang="ko-KR" sz="2000" b="1" dirty="0"/>
          </a:p>
          <a:p>
            <a:r>
              <a:rPr lang="ko-KR" altLang="en-US" sz="2000" b="1" dirty="0"/>
              <a:t>새로운 문서를 만들 수 있습니다</a:t>
            </a:r>
            <a:r>
              <a:rPr lang="en-US" altLang="ko-KR" sz="2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편집 기초 익히기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90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-37-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E64372-1F86-45B4-97BD-516F398A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26" y="2638962"/>
            <a:ext cx="2009674" cy="21036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4D460B-E925-437F-AFD6-9DC76E5F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638962"/>
            <a:ext cx="6777037" cy="3491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0B2490-2B4F-4330-BF9E-670989098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67" y="2986202"/>
            <a:ext cx="226777" cy="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72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1.2 </a:t>
            </a:r>
            <a:r>
              <a:rPr lang="ko-KR" altLang="en-US" sz="2000" b="1" dirty="0"/>
              <a:t>불러오기</a:t>
            </a:r>
            <a:r>
              <a:rPr lang="en-US" altLang="ko-KR" sz="2000" b="1" dirty="0"/>
              <a:t> </a:t>
            </a:r>
            <a:endParaRPr lang="en-US" altLang="ko-KR" sz="1000" b="1" dirty="0"/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도구상자의 열기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버튼 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 또는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열기 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 또는 좌측 탐색기통해 파일을 불러올 수 있습니다</a:t>
            </a:r>
            <a:r>
              <a:rPr lang="en-US" altLang="ko-KR" sz="1000" b="1" dirty="0"/>
              <a:t>.</a:t>
            </a:r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편집 기초 익히기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86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-38-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54618F-4F23-4490-9CF8-F92AC8A6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6" y="2062162"/>
            <a:ext cx="5301080" cy="27336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E4BBF-8D53-4953-897D-366FBC089954}"/>
              </a:ext>
            </a:extLst>
          </p:cNvPr>
          <p:cNvSpPr/>
          <p:nvPr/>
        </p:nvSpPr>
        <p:spPr>
          <a:xfrm>
            <a:off x="2022475" y="2343149"/>
            <a:ext cx="101600" cy="1032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63FCB-2921-402F-8AF6-7EB24E6AD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1816651"/>
            <a:ext cx="3914775" cy="28003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D055AC-2D1A-49A7-AA7D-E27B7D33007B}"/>
              </a:ext>
            </a:extLst>
          </p:cNvPr>
          <p:cNvSpPr/>
          <p:nvPr/>
        </p:nvSpPr>
        <p:spPr>
          <a:xfrm>
            <a:off x="3800475" y="3000375"/>
            <a:ext cx="809625" cy="2381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43510C-C5F4-4EC0-B931-647D5A672CF0}"/>
              </a:ext>
            </a:extLst>
          </p:cNvPr>
          <p:cNvSpPr/>
          <p:nvPr/>
        </p:nvSpPr>
        <p:spPr>
          <a:xfrm>
            <a:off x="9879011" y="2839548"/>
            <a:ext cx="1046164" cy="2846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D2F4371-5394-4FFB-B172-29FE9907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597" y="2340001"/>
            <a:ext cx="151276" cy="1095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49942F-A882-46C2-AE17-BA81E48F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144" y="2345127"/>
            <a:ext cx="324526" cy="2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2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1.2 </a:t>
            </a:r>
            <a:r>
              <a:rPr lang="ko-KR" altLang="en-US" sz="2000" b="1" dirty="0"/>
              <a:t>불러오기</a:t>
            </a:r>
            <a:r>
              <a:rPr lang="en-US" altLang="ko-KR" sz="2000" b="1" dirty="0"/>
              <a:t> </a:t>
            </a:r>
            <a:endParaRPr lang="en-US" altLang="ko-KR" sz="1000" b="1" dirty="0"/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도구상자의 열기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버튼 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 또는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열기 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 또는 좌측 탐색기통해 파일을 불러올 수 있습니다</a:t>
            </a:r>
            <a:r>
              <a:rPr lang="en-US" altLang="ko-KR" sz="1000" b="1" dirty="0"/>
              <a:t>.</a:t>
            </a:r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편집 기초 익히기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0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-39-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E4F40F-BA8F-4CB7-9654-BC4C3E40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200275"/>
            <a:ext cx="4219575" cy="4038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966255-FD6F-4D9D-A24F-EBB7601E0217}"/>
              </a:ext>
            </a:extLst>
          </p:cNvPr>
          <p:cNvSpPr/>
          <p:nvPr/>
        </p:nvSpPr>
        <p:spPr>
          <a:xfrm>
            <a:off x="4686300" y="3219450"/>
            <a:ext cx="1019175" cy="2762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EF9A18-81E4-4414-92DC-12B55DB7E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51" y="2738230"/>
            <a:ext cx="311633" cy="2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10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1.3 </a:t>
            </a:r>
            <a:r>
              <a:rPr lang="ko-KR" altLang="en-US" sz="2000" b="1" dirty="0"/>
              <a:t>문서 저장하기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상자의 저장 버튼이나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저장 버튼을 통해 파일을 저장할 수 있습니다</a:t>
            </a:r>
            <a:r>
              <a:rPr lang="en-US" altLang="ko-KR" sz="1000" b="1" dirty="0"/>
              <a:t>.</a:t>
            </a:r>
            <a:r>
              <a:rPr lang="en-US" altLang="ko-KR" sz="2000" b="1" dirty="0"/>
              <a:t>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편집 기초 익히기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5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-40-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FCA15-5D58-4CC4-B63C-BA23EEC7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262187"/>
            <a:ext cx="4038600" cy="2676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0E8AC9-88BE-4768-99B3-7D83688F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74" y="2254844"/>
            <a:ext cx="4019550" cy="3429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E57BA7-03AC-4089-A228-B1028B174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606" y="2758043"/>
            <a:ext cx="311633" cy="2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9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1.4 </a:t>
            </a:r>
            <a:r>
              <a:rPr lang="ko-KR" altLang="en-US" sz="2000" b="1" dirty="0"/>
              <a:t>페이지 설정하기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페이지 설정 또는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페이지 설정을 통해</a:t>
            </a:r>
            <a:endParaRPr lang="en-US" altLang="ko-KR" sz="1000" b="1" dirty="0"/>
          </a:p>
          <a:p>
            <a:r>
              <a:rPr lang="en-US" altLang="ko-KR" sz="1000" b="1" dirty="0"/>
              <a:t>   </a:t>
            </a:r>
            <a:r>
              <a:rPr lang="ko-KR" altLang="en-US" sz="1000" b="1" dirty="0"/>
              <a:t>현재 작업중인 페이지의 인쇄 크기를 조절할 수 있습니다</a:t>
            </a:r>
            <a:r>
              <a:rPr lang="en-US" altLang="ko-KR" sz="1000" b="1" dirty="0"/>
              <a:t>. </a:t>
            </a:r>
          </a:p>
          <a:p>
            <a:r>
              <a:rPr lang="en-US" altLang="ko-KR" sz="2000" b="1" dirty="0"/>
              <a:t>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편집 기초 익히기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94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-41-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DD04F8-0786-4317-8E39-4A23D16B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5" y="2295359"/>
            <a:ext cx="6035675" cy="42816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F0ABD7-88E2-4F4D-AEEF-1B4BD441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4" y="2618140"/>
            <a:ext cx="3440251" cy="38652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71AEF3-A3EB-4F2C-B553-8357DE6BC216}"/>
              </a:ext>
            </a:extLst>
          </p:cNvPr>
          <p:cNvSpPr/>
          <p:nvPr/>
        </p:nvSpPr>
        <p:spPr>
          <a:xfrm>
            <a:off x="2800350" y="2714625"/>
            <a:ext cx="142875" cy="166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43A12D-C4FE-49EC-B7F9-B4E91C4DC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75" y="2295359"/>
            <a:ext cx="3471115" cy="30490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CCE4D0-ED42-4055-AF14-CC9471C7B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738" y="2714625"/>
            <a:ext cx="261299" cy="1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3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27A6B01-8376-4E00-B82D-0E830EF9AD95}"/>
              </a:ext>
            </a:extLst>
          </p:cNvPr>
          <p:cNvSpPr/>
          <p:nvPr/>
        </p:nvSpPr>
        <p:spPr>
          <a:xfrm>
            <a:off x="1908177" y="1416544"/>
            <a:ext cx="732154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제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장 기본 기능 익히기</a:t>
            </a:r>
            <a:endParaRPr lang="en-US" altLang="ko-KR" sz="20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   </a:t>
            </a:r>
            <a:r>
              <a:rPr lang="en-US" altLang="ko-KR" sz="1600" dirty="0"/>
              <a:t>1 ) </a:t>
            </a:r>
            <a:r>
              <a:rPr lang="ko-KR" altLang="en-US" sz="1600" dirty="0"/>
              <a:t>편집 기초 익히기</a:t>
            </a:r>
            <a:endParaRPr lang="en-US" altLang="ko-KR" sz="1600" dirty="0"/>
          </a:p>
          <a:p>
            <a:r>
              <a:rPr lang="en-US" altLang="ko-KR" sz="1600" dirty="0"/>
              <a:t>          1.1 </a:t>
            </a:r>
            <a:r>
              <a:rPr lang="ko-KR" altLang="en-US" sz="1600" dirty="0"/>
              <a:t>새 문서 만들기</a:t>
            </a:r>
            <a:r>
              <a:rPr lang="en-US" altLang="ko-KR" sz="1600" dirty="0"/>
              <a:t> _____________________________37</a:t>
            </a:r>
          </a:p>
          <a:p>
            <a:r>
              <a:rPr lang="en-US" altLang="ko-KR" sz="1600" dirty="0"/>
              <a:t>          1.2 </a:t>
            </a:r>
            <a:r>
              <a:rPr lang="ko-KR" altLang="en-US" sz="1600" dirty="0"/>
              <a:t>불러오기</a:t>
            </a:r>
            <a:r>
              <a:rPr lang="en-US" altLang="ko-KR" sz="1600" dirty="0"/>
              <a:t> ___________________________________38</a:t>
            </a:r>
          </a:p>
          <a:p>
            <a:r>
              <a:rPr lang="en-US" altLang="ko-KR" sz="1600" dirty="0"/>
              <a:t>          1.3 </a:t>
            </a:r>
            <a:r>
              <a:rPr lang="ko-KR" altLang="en-US" sz="1600" dirty="0"/>
              <a:t>문서 저장하기</a:t>
            </a:r>
            <a:r>
              <a:rPr lang="en-US" altLang="ko-KR" sz="1600" dirty="0"/>
              <a:t> ______________________________40</a:t>
            </a:r>
          </a:p>
          <a:p>
            <a:r>
              <a:rPr lang="en-US" altLang="ko-KR" sz="1600" dirty="0"/>
              <a:t>          1.4 </a:t>
            </a:r>
            <a:r>
              <a:rPr lang="ko-KR" altLang="en-US" sz="1600" dirty="0"/>
              <a:t>페이지 설정하기</a:t>
            </a:r>
            <a:r>
              <a:rPr lang="en-US" altLang="ko-KR" sz="1600" dirty="0"/>
              <a:t> ____________________________41</a:t>
            </a:r>
          </a:p>
          <a:p>
            <a:r>
              <a:rPr lang="en-US" altLang="ko-KR" sz="1600" dirty="0"/>
              <a:t>          1.5 </a:t>
            </a:r>
            <a:r>
              <a:rPr lang="ko-KR" altLang="en-US" sz="1600" dirty="0"/>
              <a:t>인쇄 </a:t>
            </a:r>
            <a:r>
              <a:rPr lang="ko-KR" altLang="en-US" sz="1600" dirty="0" err="1"/>
              <a:t>미리보기</a:t>
            </a:r>
            <a:r>
              <a:rPr lang="en-US" altLang="ko-KR" sz="1600" dirty="0"/>
              <a:t> ______________________________42</a:t>
            </a:r>
          </a:p>
          <a:p>
            <a:r>
              <a:rPr lang="en-US" altLang="ko-KR" sz="1600" dirty="0"/>
              <a:t>          1.6 </a:t>
            </a:r>
            <a:r>
              <a:rPr lang="ko-KR" altLang="en-US" sz="1600" dirty="0"/>
              <a:t>인쇄하기</a:t>
            </a:r>
            <a:r>
              <a:rPr lang="en-US" altLang="ko-KR" sz="1600" dirty="0"/>
              <a:t> ____________________________________43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2 ) </a:t>
            </a:r>
            <a:r>
              <a:rPr lang="ko-KR" altLang="en-US" sz="1600" dirty="0"/>
              <a:t>문서 편집하기</a:t>
            </a:r>
            <a:endParaRPr lang="en-US" altLang="ko-KR" sz="1600" dirty="0"/>
          </a:p>
          <a:p>
            <a:r>
              <a:rPr lang="en-US" altLang="ko-KR" sz="1600" dirty="0"/>
              <a:t>          2.1 </a:t>
            </a:r>
            <a:r>
              <a:rPr lang="ko-KR" altLang="en-US" sz="1600" dirty="0"/>
              <a:t>글자 모양 바꾸기</a:t>
            </a:r>
            <a:r>
              <a:rPr lang="en-US" altLang="ko-KR" sz="1600" dirty="0"/>
              <a:t> ____________________________45</a:t>
            </a:r>
          </a:p>
          <a:p>
            <a:r>
              <a:rPr lang="en-US" altLang="ko-KR" sz="1600" dirty="0"/>
              <a:t>          2.2 </a:t>
            </a:r>
            <a:r>
              <a:rPr lang="ko-KR" altLang="en-US" sz="1600" dirty="0" err="1"/>
              <a:t>형광펜</a:t>
            </a:r>
            <a:r>
              <a:rPr lang="ko-KR" altLang="en-US" sz="1600" dirty="0"/>
              <a:t> 사용하기</a:t>
            </a:r>
            <a:r>
              <a:rPr lang="en-US" altLang="ko-KR" sz="1600" dirty="0"/>
              <a:t> _____________________________45</a:t>
            </a:r>
          </a:p>
          <a:p>
            <a:r>
              <a:rPr lang="en-US" altLang="ko-KR" sz="1600" dirty="0"/>
              <a:t>          2.3 </a:t>
            </a:r>
            <a:r>
              <a:rPr lang="ko-KR" altLang="en-US" sz="1600" dirty="0"/>
              <a:t>문단 모양 꾸미기</a:t>
            </a:r>
            <a:r>
              <a:rPr lang="en-US" altLang="ko-KR" sz="1600" dirty="0"/>
              <a:t> ____________________________46</a:t>
            </a:r>
          </a:p>
          <a:p>
            <a:r>
              <a:rPr lang="en-US" altLang="ko-KR" sz="1600" dirty="0"/>
              <a:t>          2.4 </a:t>
            </a:r>
            <a:r>
              <a:rPr lang="ko-KR" altLang="en-US" sz="1600" dirty="0"/>
              <a:t>내용 찾기</a:t>
            </a:r>
            <a:r>
              <a:rPr lang="en-US" altLang="ko-KR" sz="1600" dirty="0"/>
              <a:t> ____________________________________47</a:t>
            </a:r>
          </a:p>
          <a:p>
            <a:r>
              <a:rPr lang="en-US" altLang="ko-KR" sz="1600" dirty="0"/>
              <a:t>          2.5 </a:t>
            </a:r>
            <a:r>
              <a:rPr lang="ko-KR" altLang="en-US" sz="1600" dirty="0"/>
              <a:t>찾아 바꾸기</a:t>
            </a:r>
            <a:r>
              <a:rPr lang="en-US" altLang="ko-KR" sz="1600" dirty="0"/>
              <a:t> __________________________________48</a:t>
            </a:r>
          </a:p>
          <a:p>
            <a:r>
              <a:rPr lang="en-US" altLang="ko-KR" sz="1600" dirty="0"/>
              <a:t>          2.6 </a:t>
            </a:r>
            <a:r>
              <a:rPr lang="ko-KR" altLang="en-US" sz="1600" dirty="0"/>
              <a:t>개요 번호 </a:t>
            </a:r>
            <a:r>
              <a:rPr lang="en-US" altLang="ko-KR" sz="1600" dirty="0"/>
              <a:t>/ </a:t>
            </a:r>
            <a:r>
              <a:rPr lang="ko-KR" altLang="en-US" sz="1600" dirty="0"/>
              <a:t>글머리 넣기</a:t>
            </a:r>
            <a:r>
              <a:rPr lang="en-US" altLang="ko-KR" sz="1600" dirty="0"/>
              <a:t> _____________________49</a:t>
            </a:r>
          </a:p>
          <a:p>
            <a:r>
              <a:rPr lang="en-US" altLang="ko-KR" sz="1600" dirty="0"/>
              <a:t>          2.7 </a:t>
            </a:r>
            <a:r>
              <a:rPr lang="ko-KR" altLang="en-US" sz="1600" dirty="0"/>
              <a:t>그림 넣기</a:t>
            </a:r>
            <a:r>
              <a:rPr lang="en-US" altLang="ko-KR" sz="1600" dirty="0"/>
              <a:t> ____________________________________50</a:t>
            </a:r>
          </a:p>
          <a:p>
            <a:r>
              <a:rPr lang="en-US" altLang="ko-KR" sz="1600" dirty="0"/>
              <a:t>          2.8 </a:t>
            </a:r>
            <a:r>
              <a:rPr lang="ko-KR" altLang="en-US" sz="1600" dirty="0"/>
              <a:t>표 만들기</a:t>
            </a:r>
            <a:r>
              <a:rPr lang="en-US" altLang="ko-KR" sz="1600" dirty="0"/>
              <a:t> ____________________________________51</a:t>
            </a:r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endParaRPr lang="ko-KR" altLang="en-US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924077" y="38133"/>
            <a:ext cx="1383950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4500" b="1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차례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735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1.5 </a:t>
            </a:r>
            <a:r>
              <a:rPr lang="ko-KR" altLang="en-US" sz="2000" b="1" dirty="0"/>
              <a:t>인쇄 미리보기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도구상자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인쇄 미리보기 또는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인쇄 미리보기를 통해</a:t>
            </a:r>
            <a:endParaRPr lang="en-US" altLang="ko-KR" sz="1000" b="1" dirty="0"/>
          </a:p>
          <a:p>
            <a:r>
              <a:rPr lang="ko-KR" altLang="en-US" sz="1000" b="1" dirty="0"/>
              <a:t>현재 작업중인 문서에 대하여 인쇄 결과를 미리 볼 수 있습니다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편집 기초 익히기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-42-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C056DD-7FC3-4F7A-8100-0D1BA6DC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26" y="2133600"/>
            <a:ext cx="5932366" cy="421689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A967D8-1919-4A9D-B04B-004EA00BDDB8}"/>
              </a:ext>
            </a:extLst>
          </p:cNvPr>
          <p:cNvSpPr/>
          <p:nvPr/>
        </p:nvSpPr>
        <p:spPr>
          <a:xfrm>
            <a:off x="2638425" y="2524125"/>
            <a:ext cx="190500" cy="200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80F3E-F910-473C-8C44-21B819BC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806" y="2133600"/>
            <a:ext cx="3760469" cy="33575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55F6A7-A48D-4294-BFF0-049DAFDEB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15" y="2558346"/>
            <a:ext cx="228967" cy="1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62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1.6 </a:t>
            </a:r>
            <a:r>
              <a:rPr lang="ko-KR" altLang="en-US" sz="2000" b="1" dirty="0"/>
              <a:t>인쇄하기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인쇄 또는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인쇄에서</a:t>
            </a:r>
            <a:endParaRPr lang="en-US" altLang="ko-KR" sz="1000" b="1" dirty="0"/>
          </a:p>
          <a:p>
            <a:r>
              <a:rPr lang="ko-KR" altLang="en-US" sz="1000" b="1" dirty="0"/>
              <a:t>현재 작업중인 문서를 인쇄할 수 있습니다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</a:t>
            </a:r>
          </a:p>
          <a:p>
            <a:endParaRPr lang="en-US" altLang="ko-KR" sz="1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편집 기초 익히기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-43-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E1BE7A-47D2-4A06-A988-BFA7AAD9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77" y="2115821"/>
            <a:ext cx="5795963" cy="4123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B61B16-0C56-4093-B162-BB2E338C261D}"/>
              </a:ext>
            </a:extLst>
          </p:cNvPr>
          <p:cNvSpPr/>
          <p:nvPr/>
        </p:nvSpPr>
        <p:spPr>
          <a:xfrm>
            <a:off x="2873509" y="2505074"/>
            <a:ext cx="173477" cy="200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0940A0-EED7-4B58-8A82-0436BC9C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751" y="2115821"/>
            <a:ext cx="3905250" cy="3371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23C3E0-280D-471C-8A5D-E65706F61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025" y="2519744"/>
            <a:ext cx="276224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40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2.1 </a:t>
            </a:r>
            <a:r>
              <a:rPr lang="ko-KR" altLang="en-US" sz="2000" b="1" dirty="0"/>
              <a:t>글자 모양 바꾸기 </a:t>
            </a:r>
            <a:r>
              <a:rPr lang="en-US" altLang="ko-KR" sz="2000" b="1" dirty="0"/>
              <a:t>, 2.2 </a:t>
            </a:r>
            <a:r>
              <a:rPr lang="ko-KR" altLang="en-US" sz="2000" b="1" dirty="0" err="1"/>
              <a:t>형광펜</a:t>
            </a:r>
            <a:r>
              <a:rPr lang="ko-KR" altLang="en-US" sz="2000" b="1" dirty="0"/>
              <a:t> 사용하기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상자의 각 색깔 박스에 의하여 글자 스타일을 변경할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문서 편집하기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-44-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065B23-2FD5-4710-BC45-31A700B9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26" y="2357807"/>
            <a:ext cx="5688043" cy="38810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57CA47-17CE-4981-88C7-E532C60B2DC3}"/>
              </a:ext>
            </a:extLst>
          </p:cNvPr>
          <p:cNvSpPr/>
          <p:nvPr/>
        </p:nvSpPr>
        <p:spPr>
          <a:xfrm>
            <a:off x="1924077" y="2971800"/>
            <a:ext cx="590523" cy="2095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10C851-21B4-4F70-8540-9D7AC39DACA0}"/>
              </a:ext>
            </a:extLst>
          </p:cNvPr>
          <p:cNvSpPr/>
          <p:nvPr/>
        </p:nvSpPr>
        <p:spPr>
          <a:xfrm>
            <a:off x="3448050" y="3580781"/>
            <a:ext cx="742950" cy="13529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0CE49-4D8C-40D4-9071-D829DE226688}"/>
              </a:ext>
            </a:extLst>
          </p:cNvPr>
          <p:cNvSpPr/>
          <p:nvPr/>
        </p:nvSpPr>
        <p:spPr>
          <a:xfrm>
            <a:off x="2521050" y="2971800"/>
            <a:ext cx="850800" cy="20955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4E8BD-C313-4486-9458-1F0B656893E7}"/>
              </a:ext>
            </a:extLst>
          </p:cNvPr>
          <p:cNvSpPr/>
          <p:nvPr/>
        </p:nvSpPr>
        <p:spPr>
          <a:xfrm>
            <a:off x="3448050" y="5010150"/>
            <a:ext cx="1028700" cy="55245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1CEB18-FB50-4FEE-AA77-2ACBDD9E7E18}"/>
              </a:ext>
            </a:extLst>
          </p:cNvPr>
          <p:cNvSpPr/>
          <p:nvPr/>
        </p:nvSpPr>
        <p:spPr>
          <a:xfrm>
            <a:off x="3387926" y="2971800"/>
            <a:ext cx="390525" cy="19528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8D3236-E1BC-4D02-BA7B-FBB9307EEC1B}"/>
              </a:ext>
            </a:extLst>
          </p:cNvPr>
          <p:cNvSpPr/>
          <p:nvPr/>
        </p:nvSpPr>
        <p:spPr>
          <a:xfrm>
            <a:off x="3448050" y="5733752"/>
            <a:ext cx="742950" cy="39635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DB2D346-641A-490C-98A2-156B3F589615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2233619" y="3167069"/>
            <a:ext cx="1200150" cy="12287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060CF15-0B00-4A66-96A6-9641229FC1FE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040569" y="3878894"/>
            <a:ext cx="2140482" cy="6744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CFF51CD-AD66-48CF-B707-483366F938CE}"/>
              </a:ext>
            </a:extLst>
          </p:cNvPr>
          <p:cNvCxnSpPr>
            <a:stCxn id="10" idx="3"/>
          </p:cNvCxnSpPr>
          <p:nvPr/>
        </p:nvCxnSpPr>
        <p:spPr>
          <a:xfrm>
            <a:off x="3778451" y="3069442"/>
            <a:ext cx="1203137" cy="2978933"/>
          </a:xfrm>
          <a:prstGeom prst="bent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34088E1-9176-4BCE-8255-58C437A45C18}"/>
              </a:ext>
            </a:extLst>
          </p:cNvPr>
          <p:cNvCxnSpPr/>
          <p:nvPr/>
        </p:nvCxnSpPr>
        <p:spPr>
          <a:xfrm flipH="1">
            <a:off x="4230794" y="6048375"/>
            <a:ext cx="75068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2A4651F-27F0-4918-8F49-AFB80BC20045}"/>
              </a:ext>
            </a:extLst>
          </p:cNvPr>
          <p:cNvCxnSpPr/>
          <p:nvPr/>
        </p:nvCxnSpPr>
        <p:spPr>
          <a:xfrm rot="16200000" flipH="1">
            <a:off x="2386019" y="3319469"/>
            <a:ext cx="1200150" cy="12287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3A459725-DA13-47B3-9A11-30510EFD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92" y="2771827"/>
            <a:ext cx="265592" cy="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8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F90BB9C0-BA73-455B-830C-DD9A9B72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160074"/>
            <a:ext cx="4704433" cy="3628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2.1 </a:t>
            </a:r>
            <a:r>
              <a:rPr lang="ko-KR" altLang="en-US" sz="2000" b="1" dirty="0"/>
              <a:t>글자 모양 바꾸기</a:t>
            </a:r>
            <a:r>
              <a:rPr lang="en-US" altLang="ko-KR" sz="2000" b="1" dirty="0"/>
              <a:t>, 2.2 </a:t>
            </a:r>
            <a:r>
              <a:rPr lang="ko-KR" altLang="en-US" sz="2000" b="1" dirty="0" err="1"/>
              <a:t>형광펜</a:t>
            </a:r>
            <a:r>
              <a:rPr lang="ko-KR" altLang="en-US" sz="2000" b="1" dirty="0"/>
              <a:t> 사용하기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상자의 각 색깔 박스에 의하여 글자 스타일을 변경할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문서 편집하기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-45-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F77BCD-D724-4C7C-A958-2AF969B3F1A8}"/>
              </a:ext>
            </a:extLst>
          </p:cNvPr>
          <p:cNvSpPr/>
          <p:nvPr/>
        </p:nvSpPr>
        <p:spPr>
          <a:xfrm>
            <a:off x="4200525" y="2926631"/>
            <a:ext cx="571500" cy="19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8F1C36-BA02-4E30-A013-36E6DD312F8D}"/>
              </a:ext>
            </a:extLst>
          </p:cNvPr>
          <p:cNvSpPr/>
          <p:nvPr/>
        </p:nvSpPr>
        <p:spPr>
          <a:xfrm>
            <a:off x="3691828" y="3460031"/>
            <a:ext cx="904875" cy="6639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18CB22-BF31-47BB-84C3-4BB73313DA7D}"/>
              </a:ext>
            </a:extLst>
          </p:cNvPr>
          <p:cNvSpPr/>
          <p:nvPr/>
        </p:nvSpPr>
        <p:spPr>
          <a:xfrm>
            <a:off x="3662375" y="4146698"/>
            <a:ext cx="904875" cy="32343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C08FFD-33F0-497B-A1C6-D4822A490BF1}"/>
              </a:ext>
            </a:extLst>
          </p:cNvPr>
          <p:cNvSpPr/>
          <p:nvPr/>
        </p:nvSpPr>
        <p:spPr>
          <a:xfrm>
            <a:off x="4843475" y="2912322"/>
            <a:ext cx="661975" cy="22427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87F4D-35B7-4672-B1EB-229863C0AFF3}"/>
              </a:ext>
            </a:extLst>
          </p:cNvPr>
          <p:cNvSpPr/>
          <p:nvPr/>
        </p:nvSpPr>
        <p:spPr>
          <a:xfrm>
            <a:off x="3701353" y="4497886"/>
            <a:ext cx="975422" cy="369601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BD214D-6BAF-4C77-AB79-1B692F69EB3B}"/>
              </a:ext>
            </a:extLst>
          </p:cNvPr>
          <p:cNvSpPr/>
          <p:nvPr/>
        </p:nvSpPr>
        <p:spPr>
          <a:xfrm>
            <a:off x="5581676" y="2912322"/>
            <a:ext cx="457147" cy="21367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C8CC8F3-79A1-4589-B868-9E41390C61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71900" y="3045467"/>
            <a:ext cx="419102" cy="4145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2E7EBB4-4898-4293-81BF-65F8CF0059B9}"/>
              </a:ext>
            </a:extLst>
          </p:cNvPr>
          <p:cNvCxnSpPr>
            <a:endCxn id="21" idx="3"/>
          </p:cNvCxnSpPr>
          <p:nvPr/>
        </p:nvCxnSpPr>
        <p:spPr>
          <a:xfrm rot="5400000">
            <a:off x="4319373" y="3546189"/>
            <a:ext cx="1010105" cy="514350"/>
          </a:xfrm>
          <a:prstGeom prst="bentConnector2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796DDD9-C5CA-400D-A08B-53A1F1F57889}"/>
              </a:ext>
            </a:extLst>
          </p:cNvPr>
          <p:cNvCxnSpPr>
            <a:cxnSpLocks/>
            <a:stCxn id="28" idx="2"/>
            <a:endCxn id="22" idx="3"/>
          </p:cNvCxnSpPr>
          <p:nvPr/>
        </p:nvCxnSpPr>
        <p:spPr>
          <a:xfrm rot="5400000">
            <a:off x="4465167" y="3337603"/>
            <a:ext cx="1556693" cy="1133475"/>
          </a:xfrm>
          <a:prstGeom prst="bentConnector2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9258BBAA-314F-4C58-8EB0-CFFE8E3A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28" y="2670537"/>
            <a:ext cx="309704" cy="2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32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2.3 </a:t>
            </a:r>
            <a:r>
              <a:rPr lang="ko-KR" altLang="en-US" sz="2000" b="1" dirty="0"/>
              <a:t>문단 모양 바꾸기</a:t>
            </a:r>
            <a:r>
              <a:rPr lang="en-US" altLang="ko-KR" sz="2000" b="1" dirty="0"/>
              <a:t> 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상자의 각 색깔 박스에 의하여 문단 모양을 바꿀 수 있습니다</a:t>
            </a:r>
            <a:r>
              <a:rPr lang="en-US" altLang="ko-KR" sz="1000" b="1" dirty="0"/>
              <a:t>.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문서 편집하기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1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-46-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E8B27-B015-43EB-B2BE-7DDFDD50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8" y="2524537"/>
            <a:ext cx="9001390" cy="32641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39B7C8-C2FA-4DC4-923E-AF5D0164638B}"/>
              </a:ext>
            </a:extLst>
          </p:cNvPr>
          <p:cNvSpPr/>
          <p:nvPr/>
        </p:nvSpPr>
        <p:spPr>
          <a:xfrm>
            <a:off x="6162675" y="3162300"/>
            <a:ext cx="1714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0001D7-D0A5-4702-9AEF-0A1C49AA3EBE}"/>
              </a:ext>
            </a:extLst>
          </p:cNvPr>
          <p:cNvSpPr/>
          <p:nvPr/>
        </p:nvSpPr>
        <p:spPr>
          <a:xfrm>
            <a:off x="6372225" y="3162300"/>
            <a:ext cx="171450" cy="26670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4CA52F-F470-4A11-AB88-AA3F0F95B027}"/>
              </a:ext>
            </a:extLst>
          </p:cNvPr>
          <p:cNvSpPr/>
          <p:nvPr/>
        </p:nvSpPr>
        <p:spPr>
          <a:xfrm>
            <a:off x="6581775" y="3162300"/>
            <a:ext cx="171450" cy="2667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F0B49E0-1163-4B03-A26D-A46D03F87740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4124325" y="3295650"/>
            <a:ext cx="2038350" cy="77111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5DF58A-E98A-40D5-93F4-A3885994F97D}"/>
              </a:ext>
            </a:extLst>
          </p:cNvPr>
          <p:cNvCxnSpPr/>
          <p:nvPr/>
        </p:nvCxnSpPr>
        <p:spPr>
          <a:xfrm rot="16200000" flipH="1">
            <a:off x="6418316" y="3440087"/>
            <a:ext cx="841296" cy="81912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43D2DA3-EDBA-40F6-AF1C-4EA956BA0870}"/>
              </a:ext>
            </a:extLst>
          </p:cNvPr>
          <p:cNvCxnSpPr>
            <a:stCxn id="15" idx="3"/>
          </p:cNvCxnSpPr>
          <p:nvPr/>
        </p:nvCxnSpPr>
        <p:spPr>
          <a:xfrm>
            <a:off x="6753225" y="3295650"/>
            <a:ext cx="3400425" cy="17335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5D6A252-E5A9-4E69-92D5-6F6406D6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485" y="2975160"/>
            <a:ext cx="258431" cy="1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7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2.4 </a:t>
            </a:r>
            <a:r>
              <a:rPr lang="ko-KR" altLang="en-US" sz="2000" b="1" dirty="0"/>
              <a:t>내용 찾기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현재 작업중인 문서에서 </a:t>
            </a:r>
            <a:r>
              <a:rPr lang="en-US" altLang="ko-KR" sz="1000" b="1" dirty="0" err="1"/>
              <a:t>Ctrl+F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키를 동시에 누르거나</a:t>
            </a:r>
            <a:r>
              <a:rPr lang="en-US" altLang="ko-KR" sz="1000" b="1" dirty="0"/>
              <a:t>,</a:t>
            </a:r>
          </a:p>
          <a:p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편집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찾기 버튼을 통해 원하는 단어를 검색할 수 있습니다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</a:t>
            </a:r>
          </a:p>
          <a:p>
            <a:endParaRPr lang="en-US" altLang="ko-KR" sz="1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문서 편집하기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-47-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CF2690-BFC0-4CA4-82A0-B2CBD683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200275"/>
            <a:ext cx="5714973" cy="40478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AA1CCF-0E2D-429C-B5B5-8D4C28A8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4" y="2200275"/>
            <a:ext cx="3590925" cy="3057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6531D0-CEF7-4BC0-896B-4F249955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760" y="2601634"/>
            <a:ext cx="258431" cy="1871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86B3EB-61E6-405F-BAAA-B64E6579B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358" y="2474358"/>
            <a:ext cx="1745653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59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2.5 </a:t>
            </a:r>
            <a:r>
              <a:rPr lang="ko-KR" altLang="en-US" sz="2000" b="1" dirty="0"/>
              <a:t>찾아 바꾸기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작업중인 문서에서 </a:t>
            </a:r>
            <a:r>
              <a:rPr lang="en-US" altLang="ko-KR" sz="1000" b="1" dirty="0" err="1"/>
              <a:t>Ctrl+R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키를 누르거나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편집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바꾸기를 통해</a:t>
            </a:r>
            <a:endParaRPr lang="en-US" altLang="ko-KR" sz="1000" b="1" dirty="0"/>
          </a:p>
          <a:p>
            <a:r>
              <a:rPr lang="ko-KR" altLang="en-US" sz="1000" b="1" dirty="0"/>
              <a:t>   내용을 바꿀 수 있습니다</a:t>
            </a:r>
            <a:r>
              <a:rPr lang="en-US" altLang="ko-KR" sz="1000" b="1" dirty="0"/>
              <a:t>. </a:t>
            </a:r>
          </a:p>
          <a:p>
            <a:r>
              <a:rPr lang="en-US" altLang="ko-KR" sz="2000" b="1" dirty="0"/>
              <a:t>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문서 편집하기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7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-48-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E6DD97-32C4-4219-B059-758CCDB8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242711"/>
            <a:ext cx="5448300" cy="38737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485BB1-A054-4D00-8A98-4CA7A3C99AE2}"/>
              </a:ext>
            </a:extLst>
          </p:cNvPr>
          <p:cNvSpPr/>
          <p:nvPr/>
        </p:nvSpPr>
        <p:spPr>
          <a:xfrm>
            <a:off x="3352800" y="3305175"/>
            <a:ext cx="504825" cy="133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F187E5-2375-40F6-912F-50DC2E22C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203" y="2242711"/>
            <a:ext cx="3505200" cy="2990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8BD938-FB39-4E8E-81C8-355D10B91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307" y="2602992"/>
            <a:ext cx="258431" cy="1871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0BCCD4-72C1-48E4-BFA8-31C0A6D78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633" y="2509411"/>
            <a:ext cx="17540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78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27B606-1261-49AB-9C35-3E127169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8" y="2228850"/>
            <a:ext cx="5033586" cy="3703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2.6 </a:t>
            </a:r>
            <a:r>
              <a:rPr lang="ko-KR" altLang="en-US" sz="2000" b="1" dirty="0"/>
              <a:t>개요 번호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글머리 넣기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상자의 글머리 기호를 통해 번호 있는 글머리 기호와 번호 없는 글머리 기호를 삽입할 수 있습니다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2000" b="1" dirty="0"/>
              <a:t>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문서 편집하기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6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-49-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F642E6-8E20-4FAF-8353-CB984FF925E4}"/>
              </a:ext>
            </a:extLst>
          </p:cNvPr>
          <p:cNvSpPr/>
          <p:nvPr/>
        </p:nvSpPr>
        <p:spPr>
          <a:xfrm>
            <a:off x="3743337" y="3622530"/>
            <a:ext cx="1514463" cy="114949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AEA637-2EEA-416E-9E69-B3C4CB189FC9}"/>
              </a:ext>
            </a:extLst>
          </p:cNvPr>
          <p:cNvSpPr/>
          <p:nvPr/>
        </p:nvSpPr>
        <p:spPr>
          <a:xfrm>
            <a:off x="6162687" y="2978499"/>
            <a:ext cx="428613" cy="20445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08D8C96-3652-47DB-94D3-DECDCE33D0C4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5310236" y="3130520"/>
            <a:ext cx="1014322" cy="1119194"/>
          </a:xfrm>
          <a:prstGeom prst="bentConnector2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404FCD0-C8EB-42A4-9F55-09FF0B1D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49" y="2738743"/>
            <a:ext cx="331090" cy="2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9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2.7 </a:t>
            </a:r>
            <a:r>
              <a:rPr lang="ko-KR" altLang="en-US" sz="2000" b="1" dirty="0"/>
              <a:t>그림 넣기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도구상자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이미지 버튼을 클릭하거나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삽입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이미지를 통해 </a:t>
            </a:r>
            <a:endParaRPr lang="en-US" altLang="ko-KR" sz="1000" b="1" dirty="0"/>
          </a:p>
          <a:p>
            <a:r>
              <a:rPr lang="ko-KR" altLang="en-US" sz="1000" b="1" dirty="0"/>
              <a:t>작업중인 문서에 이미지를 삽입할 수 있습니다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</a:t>
            </a:r>
          </a:p>
          <a:p>
            <a:endParaRPr lang="en-US" altLang="ko-KR" sz="1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문서 편집하기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6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-50-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D8894C-4010-4F39-AECE-CD824B74B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76" y="2252276"/>
            <a:ext cx="3371850" cy="1609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36D055-815E-4ADD-BCA6-75E4BB6F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76" y="2259839"/>
            <a:ext cx="5793527" cy="3876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108995-78AE-4BC1-853D-C8C2E5B0F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986" y="2474600"/>
            <a:ext cx="3736677" cy="23219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489AEA-8E4A-4730-88F7-451A90A19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045" y="2782839"/>
            <a:ext cx="258431" cy="1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12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2.8 </a:t>
            </a:r>
            <a:r>
              <a:rPr lang="ko-KR" altLang="en-US" sz="2000" b="1" dirty="0"/>
              <a:t>표 넣기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도구 상자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표 그림을 선택하거나 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삽입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표 삽입을 통해</a:t>
            </a:r>
            <a:endParaRPr lang="en-US" altLang="ko-KR" sz="1000" b="1" dirty="0"/>
          </a:p>
          <a:p>
            <a:r>
              <a:rPr lang="ko-KR" altLang="en-US" sz="1000" b="1" dirty="0"/>
              <a:t>작업중인 문서에 표를 삽입할 수 있습니다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2000" b="1" dirty="0"/>
              <a:t>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문서 편집하기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0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-51-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64149-598E-4688-BEBA-54CDC062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76" y="2519363"/>
            <a:ext cx="5413740" cy="37195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805223-AEAB-486A-917B-0008846A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142" y="2519363"/>
            <a:ext cx="3286125" cy="1685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743BA3-A678-4C6F-A3A1-9DD9479F6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479" y="2864102"/>
            <a:ext cx="191783" cy="1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3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7" y="1416543"/>
            <a:ext cx="52736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장 부가 기능 익히기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     1 ) </a:t>
            </a:r>
            <a:r>
              <a:rPr lang="ko-KR" altLang="en-US" sz="1600" dirty="0"/>
              <a:t>프로그램 설정하기</a:t>
            </a:r>
            <a:endParaRPr lang="en-US" altLang="ko-KR" sz="1600" dirty="0"/>
          </a:p>
          <a:p>
            <a:r>
              <a:rPr lang="en-US" altLang="ko-KR" sz="1600" dirty="0"/>
              <a:t>          1.1 </a:t>
            </a:r>
            <a:r>
              <a:rPr lang="ko-KR" altLang="en-US" sz="1600" dirty="0"/>
              <a:t>자동 저장기능 사용하기</a:t>
            </a:r>
            <a:r>
              <a:rPr lang="en-US" altLang="ko-KR" sz="1600" dirty="0"/>
              <a:t> _________________53</a:t>
            </a:r>
          </a:p>
          <a:p>
            <a:r>
              <a:rPr lang="en-US" altLang="ko-KR" sz="1600" dirty="0"/>
              <a:t>          1.2 </a:t>
            </a:r>
            <a:r>
              <a:rPr lang="ko-KR" altLang="en-US" sz="1600" dirty="0"/>
              <a:t>자동 백업기능 사용하기</a:t>
            </a:r>
            <a:r>
              <a:rPr lang="en-US" altLang="ko-KR" sz="1600" dirty="0"/>
              <a:t> _________________54</a:t>
            </a:r>
          </a:p>
          <a:p>
            <a:r>
              <a:rPr lang="en-US" altLang="ko-KR" sz="1600" dirty="0"/>
              <a:t>          1.3 Developer Editor </a:t>
            </a:r>
            <a:r>
              <a:rPr lang="ko-KR" altLang="en-US" sz="1600" dirty="0"/>
              <a:t>환경설정하기</a:t>
            </a:r>
            <a:r>
              <a:rPr lang="en-US" altLang="ko-KR" sz="1600" dirty="0"/>
              <a:t> __________56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2 ) Developer Editor </a:t>
            </a:r>
            <a:r>
              <a:rPr lang="ko-KR" altLang="en-US" sz="1600" dirty="0"/>
              <a:t>사용하기</a:t>
            </a:r>
            <a:endParaRPr lang="en-US" altLang="ko-KR" sz="1600" dirty="0"/>
          </a:p>
          <a:p>
            <a:r>
              <a:rPr lang="en-US" altLang="ko-KR" sz="1600" dirty="0"/>
              <a:t>          2.1 Tab </a:t>
            </a:r>
            <a:r>
              <a:rPr lang="ko-KR" altLang="en-US" sz="1600" dirty="0"/>
              <a:t>사용하기</a:t>
            </a:r>
            <a:r>
              <a:rPr lang="en-US" altLang="ko-KR" sz="1600" dirty="0"/>
              <a:t> _____________________________60</a:t>
            </a:r>
          </a:p>
          <a:p>
            <a:r>
              <a:rPr lang="en-US" altLang="ko-KR" sz="1600" dirty="0"/>
              <a:t>          2.2 Syntax</a:t>
            </a:r>
            <a:r>
              <a:rPr lang="ko-KR" altLang="en-US" sz="1600" dirty="0"/>
              <a:t>파일 설정하기</a:t>
            </a:r>
            <a:r>
              <a:rPr lang="en-US" altLang="ko-KR" sz="1600" dirty="0"/>
              <a:t> _____________________61</a:t>
            </a:r>
          </a:p>
          <a:p>
            <a:r>
              <a:rPr lang="en-US" altLang="ko-KR" sz="1600" dirty="0"/>
              <a:t>          2.3 </a:t>
            </a:r>
            <a:r>
              <a:rPr lang="ko-KR" altLang="en-US" sz="1600" dirty="0"/>
              <a:t>원격 서버</a:t>
            </a:r>
            <a:r>
              <a:rPr lang="en-US" altLang="ko-KR" sz="1600" dirty="0"/>
              <a:t>(FTP)</a:t>
            </a:r>
            <a:r>
              <a:rPr lang="ko-KR" altLang="en-US" sz="1600" dirty="0"/>
              <a:t>에 파일 저장하기</a:t>
            </a:r>
            <a:r>
              <a:rPr lang="en-US" altLang="ko-KR" sz="1600" dirty="0"/>
              <a:t>__________62</a:t>
            </a:r>
          </a:p>
          <a:p>
            <a:r>
              <a:rPr lang="en-US" altLang="ko-KR" sz="1600" dirty="0"/>
              <a:t>          2.4 Drag &amp; Drop</a:t>
            </a:r>
            <a:r>
              <a:rPr lang="ko-KR" altLang="en-US" sz="1600" dirty="0"/>
              <a:t>으로 파일 열기</a:t>
            </a:r>
            <a:r>
              <a:rPr lang="en-US" altLang="ko-KR" sz="1600" dirty="0"/>
              <a:t> _____________63</a:t>
            </a:r>
          </a:p>
          <a:p>
            <a:r>
              <a:rPr lang="en-US" altLang="ko-KR" sz="1600" dirty="0"/>
              <a:t>          2.5 </a:t>
            </a:r>
            <a:r>
              <a:rPr lang="ko-KR" altLang="en-US" sz="1600" dirty="0"/>
              <a:t>확대 </a:t>
            </a:r>
            <a:r>
              <a:rPr lang="ko-KR" altLang="en-US" sz="1600" dirty="0" err="1"/>
              <a:t>트랙바</a:t>
            </a:r>
            <a:r>
              <a:rPr lang="ko-KR" altLang="en-US" sz="1600" dirty="0"/>
              <a:t> 사용하기</a:t>
            </a:r>
            <a:r>
              <a:rPr lang="en-US" altLang="ko-KR" sz="1600" dirty="0"/>
              <a:t> ____________________64</a:t>
            </a:r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924077" y="38133"/>
            <a:ext cx="1383950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4500" b="1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차례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6A688-48F1-4BBA-8A82-6E4A626A9DDF}"/>
              </a:ext>
            </a:extLst>
          </p:cNvPr>
          <p:cNvSpPr txBox="1"/>
          <p:nvPr/>
        </p:nvSpPr>
        <p:spPr>
          <a:xfrm>
            <a:off x="6861177" y="1416543"/>
            <a:ext cx="46831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endParaRPr lang="en-US" altLang="ko-KR" sz="1600" dirty="0"/>
          </a:p>
          <a:p>
            <a:r>
              <a:rPr lang="en-US" altLang="ko-KR" sz="1600" dirty="0"/>
              <a:t>     3 ) FTP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en-US" altLang="ko-KR" sz="1600" dirty="0"/>
              <a:t>          3.1 FTP </a:t>
            </a:r>
            <a:r>
              <a:rPr lang="ko-KR" altLang="en-US" sz="1600" dirty="0"/>
              <a:t>환경설정</a:t>
            </a:r>
            <a:r>
              <a:rPr lang="en-US" altLang="ko-KR" sz="1600" dirty="0"/>
              <a:t> _________________65</a:t>
            </a:r>
          </a:p>
          <a:p>
            <a:r>
              <a:rPr lang="en-US" altLang="ko-KR" sz="1600" dirty="0"/>
              <a:t>          3.2 FTP </a:t>
            </a:r>
            <a:r>
              <a:rPr lang="ko-KR" altLang="en-US" sz="1600" dirty="0"/>
              <a:t>접속방법</a:t>
            </a:r>
            <a:r>
              <a:rPr lang="en-US" altLang="ko-KR" sz="1600" dirty="0"/>
              <a:t> _________________66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4 ) </a:t>
            </a:r>
            <a:r>
              <a:rPr lang="ko-KR" altLang="en-US" sz="1600" dirty="0"/>
              <a:t>탐색기 활용하기</a:t>
            </a:r>
            <a:endParaRPr lang="en-US" altLang="ko-KR" sz="1600" dirty="0"/>
          </a:p>
          <a:p>
            <a:r>
              <a:rPr lang="en-US" altLang="ko-KR" sz="1600" dirty="0"/>
              <a:t>          4.1 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 _____________________67</a:t>
            </a:r>
          </a:p>
          <a:p>
            <a:r>
              <a:rPr lang="en-US" altLang="ko-KR" sz="1600" dirty="0"/>
              <a:t>          4.2 </a:t>
            </a:r>
            <a:r>
              <a:rPr lang="ko-KR" altLang="en-US" sz="1600" dirty="0"/>
              <a:t>파일 새로 작성</a:t>
            </a:r>
            <a:r>
              <a:rPr lang="en-US" altLang="ko-KR" sz="1600" dirty="0"/>
              <a:t> ________________68</a:t>
            </a:r>
          </a:p>
          <a:p>
            <a:r>
              <a:rPr lang="en-US" altLang="ko-KR" sz="1600" dirty="0"/>
              <a:t>          4.3 </a:t>
            </a:r>
            <a:r>
              <a:rPr lang="ko-KR" altLang="en-US" sz="1600" dirty="0"/>
              <a:t>파일 이름변경</a:t>
            </a:r>
            <a:r>
              <a:rPr lang="en-US" altLang="ko-KR" sz="1600" dirty="0"/>
              <a:t> _________________69</a:t>
            </a:r>
          </a:p>
          <a:p>
            <a:r>
              <a:rPr lang="en-US" altLang="ko-KR" sz="1600" dirty="0"/>
              <a:t>          4.4 </a:t>
            </a:r>
            <a:r>
              <a:rPr lang="ko-KR" altLang="en-US" sz="1600" dirty="0"/>
              <a:t>파일 삭제</a:t>
            </a:r>
            <a:r>
              <a:rPr lang="en-US" altLang="ko-KR" sz="1600" dirty="0"/>
              <a:t> ______________________70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B3F87C-B13C-4506-9048-CB512E265EFD}"/>
              </a:ext>
            </a:extLst>
          </p:cNvPr>
          <p:cNvCxnSpPr/>
          <p:nvPr/>
        </p:nvCxnSpPr>
        <p:spPr>
          <a:xfrm>
            <a:off x="7181850" y="1069313"/>
            <a:ext cx="0" cy="5512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80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27" y="1895749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183103" y="2005185"/>
            <a:ext cx="5444791" cy="17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제 </a:t>
            </a:r>
            <a:r>
              <a:rPr lang="en-US" altLang="ko-KR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4</a:t>
            </a: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장</a:t>
            </a:r>
            <a:endParaRPr lang="en-US" altLang="ko-KR" sz="45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algn="r" eaLnBrk="1" hangingPunct="1">
              <a:lnSpc>
                <a:spcPct val="120000"/>
              </a:lnSpc>
            </a:pP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부가 기능 익히기</a:t>
            </a:r>
            <a:endParaRPr lang="ru-RU" altLang="ko-KR" sz="45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45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1.1 </a:t>
            </a:r>
            <a:r>
              <a:rPr lang="ko-KR" altLang="en-US" sz="2000" b="1" dirty="0"/>
              <a:t>자동 저장기능 사용하기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설정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기본설정을 엽니다</a:t>
            </a:r>
            <a:r>
              <a:rPr lang="en-US" altLang="ko-KR" sz="1000" b="1" dirty="0"/>
              <a:t>.</a:t>
            </a:r>
          </a:p>
          <a:p>
            <a:r>
              <a:rPr lang="ko-KR" altLang="en-US" sz="1000" b="1" dirty="0"/>
              <a:t>자동 저장 간격을 </a:t>
            </a:r>
            <a:r>
              <a:rPr lang="en-US" altLang="ko-KR" sz="1000" b="1" dirty="0"/>
              <a:t>0</a:t>
            </a:r>
            <a:r>
              <a:rPr lang="ko-KR" altLang="en-US" sz="1000" b="1" dirty="0"/>
              <a:t>으로 하면 사용 안함이며</a:t>
            </a:r>
            <a:r>
              <a:rPr lang="en-US" altLang="ko-KR" sz="1000" b="1" dirty="0"/>
              <a:t>, 0</a:t>
            </a:r>
            <a:r>
              <a:rPr lang="ko-KR" altLang="en-US" sz="1000" b="1" dirty="0"/>
              <a:t>보다 큰 수를 입력하면</a:t>
            </a:r>
            <a:endParaRPr lang="en-US" altLang="ko-KR" sz="1000" b="1" dirty="0"/>
          </a:p>
          <a:p>
            <a:r>
              <a:rPr lang="ko-KR" altLang="en-US" sz="1000" b="1" dirty="0"/>
              <a:t>해당 주기에 맞춰 저장하지 않은 모든 파일들이 자동으로 저장됩니다</a:t>
            </a:r>
            <a:r>
              <a:rPr lang="en-US" altLang="ko-KR" sz="1000" b="1" dirty="0"/>
              <a:t>. </a:t>
            </a:r>
          </a:p>
          <a:p>
            <a:endParaRPr lang="en-US" altLang="ko-KR" sz="1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 설정하기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-53-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8EC0B3-B052-4195-B80C-4672FA55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6" y="2324100"/>
            <a:ext cx="6048375" cy="3914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981C54-F094-4C9E-B0AA-E032AC534846}"/>
              </a:ext>
            </a:extLst>
          </p:cNvPr>
          <p:cNvSpPr/>
          <p:nvPr/>
        </p:nvSpPr>
        <p:spPr>
          <a:xfrm>
            <a:off x="5076825" y="2895600"/>
            <a:ext cx="752475" cy="2443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77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8E7DAD-D8DF-4906-972C-8DEC1CB3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77" y="2447925"/>
            <a:ext cx="5857064" cy="379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1.2 </a:t>
            </a:r>
            <a:r>
              <a:rPr lang="ko-KR" altLang="en-US" sz="2000" b="1" dirty="0"/>
              <a:t>자동 백업기능 사용하기</a:t>
            </a:r>
            <a:r>
              <a:rPr lang="en-US" altLang="ko-KR" sz="2000" b="1" dirty="0"/>
              <a:t> </a:t>
            </a:r>
            <a:endParaRPr lang="en-US" altLang="ko-KR" sz="1000" b="1" dirty="0"/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설정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기본설정을 엽니다</a:t>
            </a:r>
            <a:r>
              <a:rPr lang="en-US" altLang="ko-KR" sz="1000" b="1" dirty="0"/>
              <a:t>.</a:t>
            </a:r>
          </a:p>
          <a:p>
            <a:r>
              <a:rPr lang="ko-KR" altLang="en-US" sz="1000" b="1" dirty="0"/>
              <a:t>자동 백업 간격을 </a:t>
            </a:r>
            <a:r>
              <a:rPr lang="en-US" altLang="ko-KR" sz="1000" b="1" dirty="0"/>
              <a:t>0</a:t>
            </a:r>
            <a:r>
              <a:rPr lang="ko-KR" altLang="en-US" sz="1000" b="1" dirty="0"/>
              <a:t>으로 하면 사용 안함이며</a:t>
            </a:r>
            <a:r>
              <a:rPr lang="en-US" altLang="ko-KR" sz="1000" b="1" dirty="0"/>
              <a:t>, 0</a:t>
            </a:r>
            <a:r>
              <a:rPr lang="ko-KR" altLang="en-US" sz="1000" b="1" dirty="0"/>
              <a:t>보다 큰 수를 입력하면</a:t>
            </a:r>
            <a:endParaRPr lang="en-US" altLang="ko-KR" sz="1000" b="1" dirty="0"/>
          </a:p>
          <a:p>
            <a:r>
              <a:rPr lang="ko-KR" altLang="en-US" sz="1000" b="1" dirty="0"/>
              <a:t>해당 주기에 맞춰 모든 파일들이 자동으로 아래 백업 파일 확장자 파일로 아래 백업 디렉토리에 저장됩니다</a:t>
            </a:r>
            <a:r>
              <a:rPr lang="en-US" altLang="ko-KR" sz="1000" b="1" dirty="0"/>
              <a:t>.</a:t>
            </a:r>
          </a:p>
          <a:p>
            <a:r>
              <a:rPr lang="ko-KR" altLang="en-US" sz="1000" b="1" dirty="0"/>
              <a:t>백업 디렉토리를 설정하지 않은 경우에는 프로그램이 있는 폴더에 자동으로 저장됩니다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</a:t>
            </a:r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 설정하기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0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-54-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153721-90DF-46B4-A754-058C96169B0E}"/>
              </a:ext>
            </a:extLst>
          </p:cNvPr>
          <p:cNvSpPr/>
          <p:nvPr/>
        </p:nvSpPr>
        <p:spPr>
          <a:xfrm>
            <a:off x="4933950" y="3787562"/>
            <a:ext cx="752475" cy="2443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3DA266-1A80-4328-9DAC-871B03E23232}"/>
              </a:ext>
            </a:extLst>
          </p:cNvPr>
          <p:cNvSpPr/>
          <p:nvPr/>
        </p:nvSpPr>
        <p:spPr>
          <a:xfrm>
            <a:off x="4933950" y="4031917"/>
            <a:ext cx="2209800" cy="2443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4ADC16-B24F-4E0A-9A69-2DD9E79C0B30}"/>
              </a:ext>
            </a:extLst>
          </p:cNvPr>
          <p:cNvSpPr/>
          <p:nvPr/>
        </p:nvSpPr>
        <p:spPr>
          <a:xfrm>
            <a:off x="4933949" y="4253834"/>
            <a:ext cx="2209800" cy="266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78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1.2 </a:t>
            </a:r>
            <a:r>
              <a:rPr lang="ko-KR" altLang="en-US" sz="2000" b="1" dirty="0"/>
              <a:t>자동 백업기능 사용하기</a:t>
            </a:r>
            <a:r>
              <a:rPr lang="en-US" altLang="ko-KR" sz="2000" b="1" dirty="0"/>
              <a:t> </a:t>
            </a:r>
            <a:endParaRPr lang="en-US" altLang="ko-KR" sz="1000" b="1" dirty="0"/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설정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기본설정을 엽니다</a:t>
            </a:r>
            <a:r>
              <a:rPr lang="en-US" altLang="ko-KR" sz="1000" b="1" dirty="0"/>
              <a:t>.</a:t>
            </a:r>
          </a:p>
          <a:p>
            <a:r>
              <a:rPr lang="ko-KR" altLang="en-US" sz="1000" b="1" dirty="0"/>
              <a:t>자동 백업 간격을 </a:t>
            </a:r>
            <a:r>
              <a:rPr lang="en-US" altLang="ko-KR" sz="1000" b="1" dirty="0"/>
              <a:t>0</a:t>
            </a:r>
            <a:r>
              <a:rPr lang="ko-KR" altLang="en-US" sz="1000" b="1" dirty="0"/>
              <a:t>으로 하면 사용 안함이며</a:t>
            </a:r>
            <a:r>
              <a:rPr lang="en-US" altLang="ko-KR" sz="1000" b="1" dirty="0"/>
              <a:t>, 0</a:t>
            </a:r>
            <a:r>
              <a:rPr lang="ko-KR" altLang="en-US" sz="1000" b="1" dirty="0"/>
              <a:t>보다 큰 수를 입력하면</a:t>
            </a:r>
            <a:endParaRPr lang="en-US" altLang="ko-KR" sz="1000" b="1" dirty="0"/>
          </a:p>
          <a:p>
            <a:r>
              <a:rPr lang="ko-KR" altLang="en-US" sz="1000" b="1" dirty="0"/>
              <a:t>해당 주기에 맞춰 모든 파일들이 자동으로 아래 백업 파일 확장자 파일로 아래 백업 디렉토리에 저장됩니다</a:t>
            </a:r>
            <a:r>
              <a:rPr lang="en-US" altLang="ko-KR" sz="1000" b="1" dirty="0"/>
              <a:t>.</a:t>
            </a:r>
          </a:p>
          <a:p>
            <a:r>
              <a:rPr lang="ko-KR" altLang="en-US" sz="1000" b="1" dirty="0"/>
              <a:t>백업 디렉토리를 설정하지 않은 경우에는 프로그램이 있는 폴더에 자동으로 저장됩니다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</a:t>
            </a:r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 설정하기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7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-55-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1ABDC1-3FE7-4DDE-B28D-44A86661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76" y="2553598"/>
            <a:ext cx="6391249" cy="3685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DD0C20-CA89-4B9B-A3E0-609A334D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18" y="3025867"/>
            <a:ext cx="258431" cy="1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95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1.3 Developer Editor </a:t>
            </a:r>
            <a:r>
              <a:rPr lang="ko-KR" altLang="en-US" sz="2000" b="1" dirty="0"/>
              <a:t>환경설정하기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설정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기본 설정을 통해 설정창을 엽니다</a:t>
            </a:r>
            <a:r>
              <a:rPr lang="en-US" altLang="ko-KR" sz="1000" b="1" dirty="0"/>
              <a:t>.</a:t>
            </a:r>
          </a:p>
          <a:p>
            <a:r>
              <a:rPr lang="ko-KR" altLang="en-US" sz="1000" b="1" dirty="0"/>
              <a:t>설정 및 </a:t>
            </a:r>
            <a:r>
              <a:rPr lang="ko-KR" altLang="en-US" sz="1000" b="1" dirty="0" err="1"/>
              <a:t>구문강조</a:t>
            </a:r>
            <a:r>
              <a:rPr lang="ko-KR" altLang="en-US" sz="1000" b="1" dirty="0"/>
              <a:t> 탭에서 파일 종류를 추가해줍니다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 설정하기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-56-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C7ED7C-3F8E-4EF5-AC61-793336AD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646874"/>
            <a:ext cx="5745851" cy="3592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406B9A-8AC4-4F83-A055-DE0695C3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93" y="3025654"/>
            <a:ext cx="200171" cy="1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3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1.3 Developer Editor </a:t>
            </a:r>
            <a:r>
              <a:rPr lang="ko-KR" altLang="en-US" sz="2000" b="1" dirty="0"/>
              <a:t>환경설정하기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아래 사진은 </a:t>
            </a:r>
            <a:r>
              <a:rPr lang="en-US" altLang="ko-KR" sz="1000" b="1" dirty="0"/>
              <a:t>*.cs, *.</a:t>
            </a:r>
            <a:r>
              <a:rPr lang="en-US" altLang="ko-KR" sz="1000" b="1" dirty="0" err="1"/>
              <a:t>cpp</a:t>
            </a:r>
            <a:r>
              <a:rPr lang="en-US" altLang="ko-KR" sz="1000" b="1" dirty="0"/>
              <a:t>, *.c </a:t>
            </a:r>
            <a:r>
              <a:rPr lang="ko-KR" altLang="en-US" sz="1000" b="1" dirty="0"/>
              <a:t>파일에 대해서 파일을 </a:t>
            </a:r>
            <a:r>
              <a:rPr lang="ko-KR" altLang="en-US" sz="1000" b="1" dirty="0" err="1"/>
              <a:t>열때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Developer Editor Mode</a:t>
            </a:r>
            <a:r>
              <a:rPr lang="ko-KR" altLang="en-US" sz="1000" b="1" dirty="0"/>
              <a:t>로 여는 설정이며</a:t>
            </a:r>
            <a:endParaRPr lang="en-US" altLang="ko-KR" sz="1000" b="1" dirty="0"/>
          </a:p>
          <a:p>
            <a:r>
              <a:rPr lang="en-US" altLang="ko-KR" sz="1000" b="1" dirty="0"/>
              <a:t>Syntax </a:t>
            </a:r>
            <a:r>
              <a:rPr lang="ko-KR" altLang="en-US" sz="1000" b="1" dirty="0"/>
              <a:t>파일은 </a:t>
            </a:r>
            <a:r>
              <a:rPr lang="en-US" altLang="ko-KR" sz="1000" b="1" dirty="0" err="1"/>
              <a:t>Csharp.stx</a:t>
            </a:r>
            <a:r>
              <a:rPr lang="ko-KR" altLang="en-US" sz="1000" b="1" dirty="0"/>
              <a:t>파일을 적용합니다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이 때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구문파일은 반드시 프로그램 폴더 </a:t>
            </a:r>
            <a:r>
              <a:rPr lang="en-US" altLang="ko-KR" sz="1000" b="1" dirty="0"/>
              <a:t>\ </a:t>
            </a:r>
            <a:r>
              <a:rPr lang="en-US" altLang="ko-KR" sz="1000" b="1" dirty="0" err="1"/>
              <a:t>stxList</a:t>
            </a:r>
            <a:r>
              <a:rPr lang="ko-KR" altLang="en-US" sz="1000" b="1" dirty="0"/>
              <a:t>에 </a:t>
            </a:r>
            <a:r>
              <a:rPr lang="ko-KR" altLang="en-US" sz="1000" b="1" dirty="0" err="1"/>
              <a:t>위치해야합니다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 설정하기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83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-57-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17833F-6243-42FE-839E-19DE088B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00" y="2324100"/>
            <a:ext cx="60483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12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1.3 Developer Editor </a:t>
            </a:r>
            <a:r>
              <a:rPr lang="ko-KR" altLang="en-US" sz="2000" b="1" dirty="0"/>
              <a:t>환경설정하기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구문 강조 색상 탭을 통해 키워드별로 색상을 지정 할 수 있습니다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 설정하기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-58-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D1FAE-75E2-45B5-B415-0144DEB9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324100"/>
            <a:ext cx="60483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75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1.3 Developer Editor </a:t>
            </a:r>
            <a:r>
              <a:rPr lang="ko-KR" altLang="en-US" sz="2000" b="1" dirty="0"/>
              <a:t>환경설정하기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위 설정에 맞추어 </a:t>
            </a:r>
            <a:r>
              <a:rPr lang="en-US" altLang="ko-KR" sz="1000" b="1" dirty="0" err="1"/>
              <a:t>Program.cs</a:t>
            </a:r>
            <a:r>
              <a:rPr lang="ko-KR" altLang="en-US" sz="1000" b="1" dirty="0"/>
              <a:t>파일을 </a:t>
            </a:r>
            <a:r>
              <a:rPr lang="ko-KR" altLang="en-US" sz="1000" b="1" dirty="0" err="1"/>
              <a:t>열었을때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Developer Editor Mode</a:t>
            </a:r>
            <a:r>
              <a:rPr lang="ko-KR" altLang="en-US" sz="1000" b="1" dirty="0"/>
              <a:t>로 </a:t>
            </a:r>
            <a:r>
              <a:rPr lang="ko-KR" altLang="en-US" sz="1000" b="1" dirty="0" err="1"/>
              <a:t>열린것을</a:t>
            </a:r>
            <a:r>
              <a:rPr lang="ko-KR" altLang="en-US" sz="1000" b="1" dirty="0"/>
              <a:t> 확인할 수 있습니다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프로그램 설정하기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-59-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30CF5-6835-4A25-B4D9-77EE09C6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8" y="1983283"/>
            <a:ext cx="7057998" cy="42413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41EC9F-D179-45D4-A0FF-FF2D0342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58" y="2323138"/>
            <a:ext cx="243369" cy="1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5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2.1 Tab </a:t>
            </a:r>
            <a:r>
              <a:rPr lang="ko-KR" altLang="en-US" sz="2000" b="1" dirty="0"/>
              <a:t>사용하기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빨간 네모에 있는 탭 기능을 사용해 여러 개의 파일을 열 수 있습니다</a:t>
            </a:r>
            <a:r>
              <a:rPr lang="en-US" altLang="ko-KR" sz="1000" b="1" dirty="0"/>
              <a:t>.</a:t>
            </a:r>
          </a:p>
          <a:p>
            <a:r>
              <a:rPr lang="ko-KR" altLang="en-US" sz="1000" b="1" dirty="0"/>
              <a:t>이때 아래 해당 파일의 주소를 알 수 있습니다</a:t>
            </a:r>
            <a:r>
              <a:rPr lang="en-US" altLang="ko-KR" sz="1000" b="1" dirty="0"/>
              <a:t>. </a:t>
            </a:r>
          </a:p>
          <a:p>
            <a:endParaRPr lang="en-US" altLang="ko-KR" sz="1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5" y="-76167"/>
            <a:ext cx="7883953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Developer Editor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사용하기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88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-60-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91F5B9-D333-492C-A396-984AA857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190749"/>
            <a:ext cx="4992955" cy="30003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075F3E-BE48-49CF-BFE2-9574EED60C70}"/>
              </a:ext>
            </a:extLst>
          </p:cNvPr>
          <p:cNvSpPr/>
          <p:nvPr/>
        </p:nvSpPr>
        <p:spPr>
          <a:xfrm>
            <a:off x="2757487" y="2655121"/>
            <a:ext cx="1243013" cy="2166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6AEDD7-9794-4F0C-95FC-5F4F16CDBF0A}"/>
              </a:ext>
            </a:extLst>
          </p:cNvPr>
          <p:cNvSpPr/>
          <p:nvPr/>
        </p:nvSpPr>
        <p:spPr>
          <a:xfrm>
            <a:off x="2757487" y="5038724"/>
            <a:ext cx="523875" cy="1619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D8DC28-B770-424E-8488-69123E4E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90" y="3181349"/>
            <a:ext cx="5722085" cy="34385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03CAFC-3591-49F3-8AE9-FD4CC67C3BF5}"/>
              </a:ext>
            </a:extLst>
          </p:cNvPr>
          <p:cNvSpPr/>
          <p:nvPr/>
        </p:nvSpPr>
        <p:spPr>
          <a:xfrm>
            <a:off x="6932933" y="3690936"/>
            <a:ext cx="1344292" cy="2333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89E3E-C520-4A9E-88A2-B6773C1C8190}"/>
              </a:ext>
            </a:extLst>
          </p:cNvPr>
          <p:cNvSpPr/>
          <p:nvPr/>
        </p:nvSpPr>
        <p:spPr>
          <a:xfrm>
            <a:off x="6905971" y="6457948"/>
            <a:ext cx="1657004" cy="1619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CBDF8E-5FED-448A-906D-799C9AD7C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868" y="2442082"/>
            <a:ext cx="158227" cy="1145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094843-143C-496B-AB77-50B00D725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33" y="3477240"/>
            <a:ext cx="158227" cy="1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0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2.2 Syntax </a:t>
            </a:r>
            <a:r>
              <a:rPr lang="ko-KR" altLang="en-US" sz="2000" b="1" dirty="0"/>
              <a:t>파일 설정하기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아래는 기본 </a:t>
            </a:r>
            <a:r>
              <a:rPr lang="en-US" altLang="ko-KR" sz="1000" b="1" dirty="0" err="1"/>
              <a:t>syxtax</a:t>
            </a:r>
            <a:r>
              <a:rPr lang="ko-KR" altLang="en-US" sz="1000" b="1" dirty="0"/>
              <a:t>파일인 </a:t>
            </a:r>
            <a:r>
              <a:rPr lang="en-US" altLang="ko-KR" sz="1000" b="1" dirty="0" err="1"/>
              <a:t>Standard.stx</a:t>
            </a:r>
            <a:r>
              <a:rPr lang="ko-KR" altLang="en-US" sz="1000" b="1" dirty="0"/>
              <a:t>파일을 연 모습입니다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#~~Start </a:t>
            </a:r>
            <a:r>
              <a:rPr lang="ko-KR" altLang="en-US" sz="1000" b="1" dirty="0"/>
              <a:t>와 </a:t>
            </a:r>
            <a:r>
              <a:rPr lang="en-US" altLang="ko-KR" sz="1000" b="1" dirty="0"/>
              <a:t>#~~End </a:t>
            </a:r>
            <a:r>
              <a:rPr lang="ko-KR" altLang="en-US" sz="1000" b="1" dirty="0"/>
              <a:t>사이에 키워드를 입력하여 해당 키워드의 주제나 색상을 설정할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5" y="-76167"/>
            <a:ext cx="7883953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Developer Editor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사용하기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6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-61-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BA8E64-3810-4D10-969E-4211CD6B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227601"/>
            <a:ext cx="5434320" cy="40112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913922-965B-4D36-9E00-EBC5A68E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646" y="2492416"/>
            <a:ext cx="158227" cy="1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27" y="1895749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183103" y="2005185"/>
            <a:ext cx="5444791" cy="17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제 </a:t>
            </a:r>
            <a:r>
              <a:rPr lang="en-US" altLang="ko-KR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1</a:t>
            </a: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장</a:t>
            </a:r>
            <a:endParaRPr lang="en-US" altLang="ko-KR" sz="45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algn="r" eaLnBrk="1" hangingPunct="1">
              <a:lnSpc>
                <a:spcPct val="120000"/>
              </a:lnSpc>
            </a:pP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환영합니다</a:t>
            </a:r>
            <a:r>
              <a:rPr lang="en-US" altLang="ko-KR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!</a:t>
            </a:r>
            <a:endParaRPr lang="ru-RU" altLang="ko-KR" sz="45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505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2.3 </a:t>
            </a:r>
            <a:r>
              <a:rPr lang="ko-KR" altLang="en-US" sz="2000" b="1" dirty="0"/>
              <a:t>원격 서버</a:t>
            </a:r>
            <a:r>
              <a:rPr lang="en-US" altLang="ko-KR" sz="2000" b="1" dirty="0"/>
              <a:t>(FTP)</a:t>
            </a:r>
            <a:r>
              <a:rPr lang="ko-KR" altLang="en-US" sz="2000" b="1" dirty="0"/>
              <a:t>에 파일 저장하기</a:t>
            </a:r>
            <a:endParaRPr lang="en-US" altLang="ko-KR" sz="1000" b="1" dirty="0"/>
          </a:p>
          <a:p>
            <a:r>
              <a:rPr lang="en-US" altLang="ko-KR" sz="1000" b="1" dirty="0"/>
              <a:t> - FTP</a:t>
            </a:r>
            <a:r>
              <a:rPr lang="ko-KR" altLang="en-US" sz="1000" b="1" dirty="0"/>
              <a:t>로 파일을 연 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수정된 파일을 저장하면 즉시 </a:t>
            </a:r>
            <a:r>
              <a:rPr lang="en-US" altLang="ko-KR" sz="1000" b="1" dirty="0"/>
              <a:t>FTP</a:t>
            </a:r>
            <a:r>
              <a:rPr lang="ko-KR" altLang="en-US" sz="1000" b="1" dirty="0"/>
              <a:t>에 </a:t>
            </a:r>
            <a:r>
              <a:rPr lang="ko-KR" altLang="en-US" sz="1000" b="1" dirty="0" err="1"/>
              <a:t>업로드되어</a:t>
            </a:r>
            <a:r>
              <a:rPr lang="ko-KR" altLang="en-US" sz="1000" b="1" dirty="0"/>
              <a:t> 반영됩니다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5" y="-76167"/>
            <a:ext cx="7883953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en-US" altLang="ko-KR" sz="4500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Developer Editor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사용하기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80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-62-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CCC998-C92D-41AB-A19F-37BAE666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02" y="2488063"/>
            <a:ext cx="7258765" cy="37508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01F039-D2E1-40F4-8B76-076F851B48A8}"/>
              </a:ext>
            </a:extLst>
          </p:cNvPr>
          <p:cNvSpPr/>
          <p:nvPr/>
        </p:nvSpPr>
        <p:spPr>
          <a:xfrm>
            <a:off x="3306263" y="3511689"/>
            <a:ext cx="1149531" cy="1698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25AF10-BD71-4F33-8821-9FFC5290EE0D}"/>
              </a:ext>
            </a:extLst>
          </p:cNvPr>
          <p:cNvSpPr/>
          <p:nvPr/>
        </p:nvSpPr>
        <p:spPr>
          <a:xfrm>
            <a:off x="3680732" y="4428926"/>
            <a:ext cx="1149531" cy="1698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5D9B5E-A82E-4DFD-88FA-343466B98E8D}"/>
              </a:ext>
            </a:extLst>
          </p:cNvPr>
          <p:cNvCxnSpPr/>
          <p:nvPr/>
        </p:nvCxnSpPr>
        <p:spPr>
          <a:xfrm>
            <a:off x="3853341" y="3681507"/>
            <a:ext cx="402156" cy="747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17E55E6-F06A-44D7-8C4E-861A51CF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41" y="2857345"/>
            <a:ext cx="234508" cy="1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5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2.4 Drag &amp; Drop</a:t>
            </a:r>
            <a:r>
              <a:rPr lang="ko-KR" altLang="en-US" sz="2000" b="1" dirty="0"/>
              <a:t>으로 파일 열기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윈도우 탐색기에서 파일들을 탭으로 </a:t>
            </a:r>
            <a:r>
              <a:rPr lang="en-US" altLang="ko-KR" sz="1000" b="1" dirty="0"/>
              <a:t>Drag &amp; Drop</a:t>
            </a:r>
            <a:r>
              <a:rPr lang="ko-KR" altLang="en-US" sz="1000" b="1" dirty="0"/>
              <a:t>하여 파일을 열 수 있습니다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5" y="-76167"/>
            <a:ext cx="7998253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Developer Editor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사용하기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-63-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CE7968-4328-490F-B9ED-86BF3C74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832178"/>
            <a:ext cx="5309655" cy="34066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5DF1AF-9232-4335-9F8A-0F9FA704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481" y="3771899"/>
            <a:ext cx="5061037" cy="24669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2DB8A0-37C3-4E10-99F2-92851BFC8621}"/>
              </a:ext>
            </a:extLst>
          </p:cNvPr>
          <p:cNvCxnSpPr/>
          <p:nvPr/>
        </p:nvCxnSpPr>
        <p:spPr>
          <a:xfrm flipH="1" flipV="1">
            <a:off x="4206920" y="3633786"/>
            <a:ext cx="990600" cy="13716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F28B35-A6D0-44AF-977C-4341127916E8}"/>
              </a:ext>
            </a:extLst>
          </p:cNvPr>
          <p:cNvSpPr/>
          <p:nvPr/>
        </p:nvSpPr>
        <p:spPr>
          <a:xfrm>
            <a:off x="9210675" y="4535526"/>
            <a:ext cx="2762250" cy="2745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D4881F-6934-4494-9147-EC97BD78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539" y="3176126"/>
            <a:ext cx="234508" cy="1698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6BBFDA-7394-4C75-AEA0-43B5A6A9F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92" y="4191715"/>
            <a:ext cx="234508" cy="1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6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2.5 </a:t>
            </a:r>
            <a:r>
              <a:rPr lang="ko-KR" altLang="en-US" sz="2000" b="1" dirty="0"/>
              <a:t>확대 </a:t>
            </a:r>
            <a:r>
              <a:rPr lang="ko-KR" altLang="en-US" sz="2000" b="1" dirty="0" err="1"/>
              <a:t>트랙바</a:t>
            </a:r>
            <a:r>
              <a:rPr lang="ko-KR" altLang="en-US" sz="2000" b="1" dirty="0"/>
              <a:t> 사용하기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우측 하단의 트랙바를 통해 작업중인 문서의 크기를 조절할 수 있습니다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/>
              <a:t>눈에 보이는 크기만 조정할 뿐 폰트 설정에는 영향을 끼치지 않습니다</a:t>
            </a:r>
            <a:r>
              <a:rPr lang="en-US" altLang="ko-KR" sz="1000" b="1" dirty="0"/>
              <a:t>.)</a:t>
            </a:r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5" y="-76167"/>
            <a:ext cx="7851295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Developer Editor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사용하기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73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-64-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100F26-B5C5-40AE-B885-A87A343D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6" y="2338388"/>
            <a:ext cx="5472008" cy="39004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E50D-307F-4497-ADFB-74EF367BE875}"/>
              </a:ext>
            </a:extLst>
          </p:cNvPr>
          <p:cNvSpPr/>
          <p:nvPr/>
        </p:nvSpPr>
        <p:spPr>
          <a:xfrm>
            <a:off x="5591175" y="6038850"/>
            <a:ext cx="1409700" cy="200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8A4AEC-67B9-4A7F-B6A0-4074A416177A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5211866" y="4248150"/>
            <a:ext cx="1084159" cy="1790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9CCAFAF-30DC-42BF-A652-4D0ECCD2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40" y="2731510"/>
            <a:ext cx="234508" cy="1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32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3.1 FTP </a:t>
            </a:r>
            <a:r>
              <a:rPr lang="ko-KR" altLang="en-US" sz="2000" b="1" dirty="0"/>
              <a:t>환경설정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메뉴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설정 </a:t>
            </a:r>
            <a:r>
              <a:rPr lang="en-US" altLang="ko-KR" sz="1000" b="1" dirty="0"/>
              <a:t>– FTP</a:t>
            </a:r>
            <a:r>
              <a:rPr lang="ko-KR" altLang="en-US" sz="1000" b="1" dirty="0"/>
              <a:t>설정을 클릭하여 </a:t>
            </a:r>
            <a:r>
              <a:rPr lang="en-US" altLang="ko-KR" sz="1000" b="1" dirty="0"/>
              <a:t>FTP</a:t>
            </a:r>
            <a:r>
              <a:rPr lang="ko-KR" altLang="en-US" sz="1000" b="1" dirty="0"/>
              <a:t>설명과 서버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아이디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비밀번호를 입력하여 저장합니다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76771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FTP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설정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-65-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4E935-7807-4794-A0CD-7AC12A5E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028825"/>
            <a:ext cx="5838825" cy="4210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734B6E-451D-4B49-8FFF-974A2C5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45" y="2541316"/>
            <a:ext cx="294179" cy="2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43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3.2 FTP </a:t>
            </a:r>
            <a:r>
              <a:rPr lang="ko-KR" altLang="en-US" sz="2000" b="1" dirty="0"/>
              <a:t>접속방법</a:t>
            </a:r>
            <a:endParaRPr lang="en-US" altLang="ko-KR" sz="1000" b="1" dirty="0"/>
          </a:p>
          <a:p>
            <a:r>
              <a:rPr lang="en-US" altLang="ko-KR" sz="1000" b="1" dirty="0"/>
              <a:t> - 3.1</a:t>
            </a:r>
            <a:r>
              <a:rPr lang="ko-KR" altLang="en-US" sz="1000" b="1" dirty="0"/>
              <a:t>에 의해 </a:t>
            </a:r>
            <a:r>
              <a:rPr lang="en-US" altLang="ko-KR" sz="1000" b="1" dirty="0"/>
              <a:t>FTP </a:t>
            </a:r>
            <a:r>
              <a:rPr lang="ko-KR" altLang="en-US" sz="1000" b="1" dirty="0"/>
              <a:t>설정이 </a:t>
            </a:r>
            <a:r>
              <a:rPr lang="ko-KR" altLang="en-US" sz="1000" b="1" dirty="0" err="1"/>
              <a:t>완료됬다면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프로그램 내의 탐색기에서 </a:t>
            </a:r>
            <a:r>
              <a:rPr lang="en-US" altLang="ko-KR" sz="1000" b="1" dirty="0"/>
              <a:t>FTP</a:t>
            </a:r>
            <a:r>
              <a:rPr lang="ko-KR" altLang="en-US" sz="1000" b="1" dirty="0"/>
              <a:t>메뉴를 클릭하면 자동으로 접속됩니다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76771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FTP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설정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-66-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93B960-244E-4AD5-9963-1E015106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524125"/>
            <a:ext cx="3419475" cy="3714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1FE563-22D8-40E9-8D39-A65F8164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2266950"/>
            <a:ext cx="3638550" cy="3971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537426-EFFF-4929-986D-D2AA5585F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892" y="3028012"/>
            <a:ext cx="315946" cy="2287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8CF841-6DC8-4389-AC0C-6D78D7DAD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4" y="2777193"/>
            <a:ext cx="311615" cy="2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1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4.1 </a:t>
            </a:r>
            <a:r>
              <a:rPr lang="ko-KR" altLang="en-US" sz="2000" b="1" dirty="0"/>
              <a:t>파일 열기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탐색기에서 파일을 선택하고 </a:t>
            </a:r>
            <a:r>
              <a:rPr lang="ko-KR" altLang="en-US" sz="1000" b="1" dirty="0" err="1"/>
              <a:t>우클릭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열기 또는 </a:t>
            </a:r>
            <a:r>
              <a:rPr lang="ko-KR" altLang="en-US" sz="1000" b="1" dirty="0" err="1"/>
              <a:t>더블클릭하면</a:t>
            </a:r>
            <a:endParaRPr lang="en-US" altLang="ko-KR" sz="1000" b="1" dirty="0"/>
          </a:p>
          <a:p>
            <a:r>
              <a:rPr lang="en-US" altLang="ko-KR" sz="1000" b="1" dirty="0"/>
              <a:t>  </a:t>
            </a:r>
            <a:r>
              <a:rPr lang="ko-KR" altLang="en-US" sz="1000" b="1" dirty="0"/>
              <a:t>파일을 열 수 있습니다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76771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탐색기 활용하기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6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-67-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846B85-D978-4006-B52C-C1DF92F1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77" y="2514600"/>
            <a:ext cx="2651563" cy="3724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9875F8-DC01-4309-A845-9A81A3C2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367" y="2512457"/>
            <a:ext cx="4191000" cy="3419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9D8EEF-65D4-43BE-9367-681B0099F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541" y="2899290"/>
            <a:ext cx="234508" cy="1698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DFF02A-5322-424E-915C-BD07E81B0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86" y="2949620"/>
            <a:ext cx="327331" cy="2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7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4.2 </a:t>
            </a:r>
            <a:r>
              <a:rPr lang="ko-KR" altLang="en-US" sz="2000" b="1" dirty="0"/>
              <a:t>파일 새로 작성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탐색기의 파일 리스트에서 </a:t>
            </a:r>
            <a:r>
              <a:rPr lang="ko-KR" altLang="en-US" sz="1000" b="1" dirty="0" err="1"/>
              <a:t>우클릭</a:t>
            </a:r>
            <a:r>
              <a:rPr lang="ko-KR" altLang="en-US" sz="1000" b="1" dirty="0"/>
              <a:t> 후 </a:t>
            </a:r>
            <a:r>
              <a:rPr lang="ko-KR" altLang="en-US" sz="1000" b="1" dirty="0" err="1"/>
              <a:t>새로작성</a:t>
            </a:r>
            <a:r>
              <a:rPr lang="ko-KR" altLang="en-US" sz="1000" b="1" dirty="0"/>
              <a:t> 을 클릭하면</a:t>
            </a:r>
            <a:endParaRPr lang="en-US" altLang="ko-KR" sz="1000" b="1" dirty="0"/>
          </a:p>
          <a:p>
            <a:r>
              <a:rPr lang="en-US" altLang="ko-KR" sz="1000" b="1" dirty="0"/>
              <a:t>Local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FTP</a:t>
            </a:r>
            <a:r>
              <a:rPr lang="ko-KR" altLang="en-US" sz="1000" b="1" dirty="0"/>
              <a:t> 에 대하여 새로운 파일이 생성됩니다</a:t>
            </a:r>
            <a:r>
              <a:rPr lang="en-US" altLang="ko-KR" sz="1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76771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탐색기 활용하기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6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-68-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B2AB74-A49E-4E78-B03F-D4EB8F718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3" b="15923"/>
          <a:stretch/>
        </p:blipFill>
        <p:spPr>
          <a:xfrm>
            <a:off x="2212975" y="2672364"/>
            <a:ext cx="2971573" cy="33906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D6062D-345F-4644-BB29-BC310F292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74" b="32613"/>
          <a:stretch/>
        </p:blipFill>
        <p:spPr>
          <a:xfrm>
            <a:off x="6153277" y="2746775"/>
            <a:ext cx="3905291" cy="34921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4F60B9-97D3-443E-AE14-668EC8BFC844}"/>
              </a:ext>
            </a:extLst>
          </p:cNvPr>
          <p:cNvSpPr/>
          <p:nvPr/>
        </p:nvSpPr>
        <p:spPr>
          <a:xfrm>
            <a:off x="2978420" y="5389049"/>
            <a:ext cx="1149531" cy="1698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D0BAF9-51F0-4E0C-9674-544858E4476B}"/>
              </a:ext>
            </a:extLst>
          </p:cNvPr>
          <p:cNvSpPr/>
          <p:nvPr/>
        </p:nvSpPr>
        <p:spPr>
          <a:xfrm>
            <a:off x="6153277" y="4953620"/>
            <a:ext cx="1697589" cy="1872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884C0E-3216-4949-BEBF-EE3F4CC6687F}"/>
              </a:ext>
            </a:extLst>
          </p:cNvPr>
          <p:cNvCxnSpPr>
            <a:stCxn id="15" idx="3"/>
          </p:cNvCxnSpPr>
          <p:nvPr/>
        </p:nvCxnSpPr>
        <p:spPr>
          <a:xfrm flipV="1">
            <a:off x="4127951" y="5049415"/>
            <a:ext cx="2025326" cy="424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AB40AB-F4A1-4BF9-AD08-E8CB6034EE08}"/>
              </a:ext>
            </a:extLst>
          </p:cNvPr>
          <p:cNvSpPr txBox="1"/>
          <p:nvPr/>
        </p:nvSpPr>
        <p:spPr>
          <a:xfrm>
            <a:off x="4599173" y="5382087"/>
            <a:ext cx="551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좌측 파일 리스트에 새로운 파일이 생성된 걸 알 수 있음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DEB732-3BA7-4CD0-AD90-65A2768C9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860" y="3088603"/>
            <a:ext cx="234508" cy="1698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8EC8E2-5FF0-4869-9D89-0A2EBBA43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098" y="3275196"/>
            <a:ext cx="294614" cy="2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504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4.3 </a:t>
            </a:r>
            <a:r>
              <a:rPr lang="ko-KR" altLang="en-US" sz="2000" b="1" dirty="0"/>
              <a:t>파일 이름 변경</a:t>
            </a:r>
            <a:endParaRPr lang="en-US" altLang="ko-KR" sz="2000" b="1" dirty="0"/>
          </a:p>
          <a:p>
            <a:r>
              <a:rPr lang="en-US" altLang="ko-KR" sz="2000" b="1" dirty="0"/>
              <a:t> - </a:t>
            </a:r>
            <a:r>
              <a:rPr lang="ko-KR" altLang="en-US" sz="2000" b="1" dirty="0"/>
              <a:t>탐색기에서 파일을 선택 후 </a:t>
            </a:r>
            <a:r>
              <a:rPr lang="ko-KR" altLang="en-US" sz="2000" b="1" dirty="0" err="1"/>
              <a:t>우클릭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sz="2000" b="1" dirty="0" err="1"/>
              <a:t>이름바꾸기를</a:t>
            </a:r>
            <a:r>
              <a:rPr lang="ko-KR" altLang="en-US" sz="2000" b="1" dirty="0"/>
              <a:t> 통해 이름을 바꾸면</a:t>
            </a:r>
            <a:endParaRPr lang="en-US" altLang="ko-KR" sz="2000" b="1" dirty="0"/>
          </a:p>
          <a:p>
            <a:r>
              <a:rPr lang="en-US" altLang="ko-KR" sz="2000" b="1" dirty="0"/>
              <a:t>Local / FTP</a:t>
            </a:r>
            <a:r>
              <a:rPr lang="ko-KR" altLang="en-US" sz="2000" b="1" dirty="0"/>
              <a:t>모드에 대해 파일 이름이 변경됩니다</a:t>
            </a:r>
            <a:r>
              <a:rPr lang="en-US" altLang="ko-KR" sz="2000" b="1" dirty="0"/>
              <a:t>. 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76771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탐색기 활용하기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4" y="5562600"/>
            <a:ext cx="81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-69-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8AA48F-954A-495C-A8CC-EB5BE22AC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6" r="43021" b="12070"/>
          <a:stretch/>
        </p:blipFill>
        <p:spPr>
          <a:xfrm>
            <a:off x="1843394" y="3093138"/>
            <a:ext cx="4192597" cy="2619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26E21A-3547-46C8-A09E-C282BCE90D1E}"/>
              </a:ext>
            </a:extLst>
          </p:cNvPr>
          <p:cNvSpPr txBox="1"/>
          <p:nvPr/>
        </p:nvSpPr>
        <p:spPr>
          <a:xfrm>
            <a:off x="1657350" y="5796184"/>
            <a:ext cx="467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파일 리스트</a:t>
            </a:r>
            <a:r>
              <a:rPr lang="en-US" altLang="ko-KR" dirty="0"/>
              <a:t> </a:t>
            </a:r>
            <a:r>
              <a:rPr lang="ko-KR" altLang="en-US" dirty="0"/>
              <a:t>→ 우측 클릭</a:t>
            </a:r>
            <a:r>
              <a:rPr lang="en-US" altLang="ko-KR" dirty="0"/>
              <a:t> </a:t>
            </a:r>
            <a:r>
              <a:rPr lang="ko-KR" altLang="en-US" dirty="0"/>
              <a:t>→ 이름 바꾸기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DA3707-362D-47AD-BB04-DDB8FC012F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7" t="18719" r="17890" b="10725"/>
          <a:stretch/>
        </p:blipFill>
        <p:spPr>
          <a:xfrm>
            <a:off x="6327351" y="3013330"/>
            <a:ext cx="5733906" cy="26194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F07D95-CEF9-443D-A5FF-6554CA073892}"/>
              </a:ext>
            </a:extLst>
          </p:cNvPr>
          <p:cNvSpPr txBox="1"/>
          <p:nvPr/>
        </p:nvSpPr>
        <p:spPr>
          <a:xfrm>
            <a:off x="7000603" y="5753348"/>
            <a:ext cx="553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이름을 바꾸면 원격 주소 파일 이름 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852F66-1131-43D4-8BE8-8C862699B9D1}"/>
              </a:ext>
            </a:extLst>
          </p:cNvPr>
          <p:cNvSpPr/>
          <p:nvPr/>
        </p:nvSpPr>
        <p:spPr>
          <a:xfrm>
            <a:off x="10855234" y="4813391"/>
            <a:ext cx="574765" cy="1959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006A96-F8F8-4671-A2FA-F10332134D6B}"/>
              </a:ext>
            </a:extLst>
          </p:cNvPr>
          <p:cNvSpPr/>
          <p:nvPr/>
        </p:nvSpPr>
        <p:spPr>
          <a:xfrm>
            <a:off x="10812548" y="3450007"/>
            <a:ext cx="574765" cy="2140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561B97-4FF3-4700-A9FD-EBC3D2A43A9F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879403" y="3664010"/>
            <a:ext cx="1220528" cy="1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2901B6-6CC9-431E-892E-F1AC085306C2}"/>
              </a:ext>
            </a:extLst>
          </p:cNvPr>
          <p:cNvCxnSpPr>
            <a:cxnSpLocks/>
          </p:cNvCxnSpPr>
          <p:nvPr/>
        </p:nvCxnSpPr>
        <p:spPr>
          <a:xfrm flipH="1">
            <a:off x="9525000" y="4911362"/>
            <a:ext cx="1329575" cy="232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146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4.4 </a:t>
            </a:r>
            <a:r>
              <a:rPr lang="ko-KR" altLang="en-US" sz="2000" b="1" dirty="0"/>
              <a:t>파일 삭제</a:t>
            </a:r>
            <a:endParaRPr lang="en-US" altLang="ko-KR" sz="1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탐색기에서 파일을 클릭 한 후 </a:t>
            </a:r>
            <a:r>
              <a:rPr lang="ko-KR" altLang="en-US" sz="1000" b="1" dirty="0" err="1"/>
              <a:t>우클릭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/>
              <a:t>파일 삭제를 누르면</a:t>
            </a:r>
            <a:r>
              <a:rPr lang="en-US" altLang="ko-KR" sz="1000" b="1" dirty="0"/>
              <a:t> Local / FTP</a:t>
            </a:r>
            <a:r>
              <a:rPr lang="ko-KR" altLang="en-US" sz="1000" b="1" dirty="0"/>
              <a:t>에 대해 파일이 삭제됩니다</a:t>
            </a:r>
            <a:r>
              <a:rPr lang="en-US" altLang="ko-KR" sz="1000" b="1" dirty="0"/>
              <a:t>.</a:t>
            </a:r>
          </a:p>
          <a:p>
            <a:endParaRPr lang="en-US" altLang="ko-KR" sz="2000" b="1" dirty="0"/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76771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탐색기 활용하기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-70-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100BD-A1FE-4925-9E0A-C5A65B02A0B8}"/>
              </a:ext>
            </a:extLst>
          </p:cNvPr>
          <p:cNvSpPr txBox="1"/>
          <p:nvPr/>
        </p:nvSpPr>
        <p:spPr>
          <a:xfrm>
            <a:off x="2597387" y="5278876"/>
            <a:ext cx="467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파일 리스트</a:t>
            </a:r>
            <a:r>
              <a:rPr lang="en-US" altLang="ko-KR" dirty="0"/>
              <a:t> </a:t>
            </a:r>
            <a:r>
              <a:rPr lang="ko-KR" altLang="en-US" dirty="0"/>
              <a:t>→ 우측 클릭</a:t>
            </a:r>
            <a:r>
              <a:rPr lang="en-US" altLang="ko-KR" dirty="0"/>
              <a:t> </a:t>
            </a:r>
            <a:r>
              <a:rPr lang="ko-KR" altLang="en-US" dirty="0"/>
              <a:t>→ 파일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DCBE2F-A8DF-40CA-B328-CDA51AE8E081}"/>
              </a:ext>
            </a:extLst>
          </p:cNvPr>
          <p:cNvSpPr/>
          <p:nvPr/>
        </p:nvSpPr>
        <p:spPr>
          <a:xfrm>
            <a:off x="10798628" y="4734682"/>
            <a:ext cx="574765" cy="1959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C0C667-EB89-4D4E-BF0D-4266D7CCB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13826" r="30182" b="30123"/>
          <a:stretch/>
        </p:blipFill>
        <p:spPr>
          <a:xfrm>
            <a:off x="1738316" y="2629847"/>
            <a:ext cx="5299758" cy="25322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853BD9-08AE-4615-8927-EA33C30A06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2" t="19050" r="22520" b="19676"/>
          <a:stretch/>
        </p:blipFill>
        <p:spPr>
          <a:xfrm>
            <a:off x="7038074" y="3115971"/>
            <a:ext cx="5106828" cy="204611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FE981-46B0-41F8-AD5E-2BE9D75915F7}"/>
              </a:ext>
            </a:extLst>
          </p:cNvPr>
          <p:cNvSpPr/>
          <p:nvPr/>
        </p:nvSpPr>
        <p:spPr>
          <a:xfrm>
            <a:off x="1842816" y="3914820"/>
            <a:ext cx="574765" cy="1959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27F0DB-A365-4003-B5BD-A850AA05A301}"/>
              </a:ext>
            </a:extLst>
          </p:cNvPr>
          <p:cNvSpPr/>
          <p:nvPr/>
        </p:nvSpPr>
        <p:spPr>
          <a:xfrm>
            <a:off x="7162010" y="3909897"/>
            <a:ext cx="574765" cy="1959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D99153-2068-453E-8EEE-00C99A2DB38B}"/>
              </a:ext>
            </a:extLst>
          </p:cNvPr>
          <p:cNvCxnSpPr>
            <a:cxnSpLocks/>
          </p:cNvCxnSpPr>
          <p:nvPr/>
        </p:nvCxnSpPr>
        <p:spPr>
          <a:xfrm flipV="1">
            <a:off x="2437017" y="4007868"/>
            <a:ext cx="4705557" cy="33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5B94D8-BC3A-4D10-A0F8-266939960366}"/>
              </a:ext>
            </a:extLst>
          </p:cNvPr>
          <p:cNvSpPr/>
          <p:nvPr/>
        </p:nvSpPr>
        <p:spPr>
          <a:xfrm>
            <a:off x="10589773" y="4190814"/>
            <a:ext cx="574765" cy="1959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D52288-4F5E-4170-944A-261CF7676FAC}"/>
              </a:ext>
            </a:extLst>
          </p:cNvPr>
          <p:cNvCxnSpPr>
            <a:stCxn id="21" idx="1"/>
          </p:cNvCxnSpPr>
          <p:nvPr/>
        </p:nvCxnSpPr>
        <p:spPr>
          <a:xfrm flipH="1">
            <a:off x="9686925" y="4288786"/>
            <a:ext cx="902848" cy="283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902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1.1 </a:t>
            </a:r>
            <a:r>
              <a:rPr lang="en-US" altLang="ko-KR" sz="2000" b="1" dirty="0" err="1"/>
              <a:t>Hoseo</a:t>
            </a:r>
            <a:r>
              <a:rPr lang="en-US" altLang="ko-KR" sz="2000" b="1" dirty="0"/>
              <a:t> Editor </a:t>
            </a:r>
            <a:r>
              <a:rPr lang="ko-KR" altLang="en-US" sz="2000" b="1" dirty="0"/>
              <a:t>특징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</a:t>
            </a:r>
            <a:r>
              <a:rPr lang="en-US" altLang="ko-KR" sz="2000" dirty="0" err="1"/>
              <a:t>Hoseo</a:t>
            </a:r>
            <a:r>
              <a:rPr lang="en-US" altLang="ko-KR" sz="2000" dirty="0"/>
              <a:t> Editor</a:t>
            </a:r>
            <a:r>
              <a:rPr lang="ko-KR" altLang="en-US" sz="2000" dirty="0"/>
              <a:t>는 일반 사용자와 개발자</a:t>
            </a:r>
            <a:r>
              <a:rPr lang="en-US" altLang="ko-KR" sz="2000" dirty="0"/>
              <a:t>(Developer)</a:t>
            </a:r>
            <a:r>
              <a:rPr lang="ko-KR" altLang="en-US" sz="2000" dirty="0"/>
              <a:t>에게</a:t>
            </a:r>
            <a:endParaRPr lang="en-US" altLang="ko-KR" sz="2000" dirty="0"/>
          </a:p>
          <a:p>
            <a:r>
              <a:rPr lang="ko-KR" altLang="en-US" sz="2000" dirty="0"/>
              <a:t>특화된 편집 에디터입니다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MicroSoft</a:t>
            </a:r>
            <a:r>
              <a:rPr lang="ko-KR" altLang="en-US" sz="2000" dirty="0"/>
              <a:t> </a:t>
            </a:r>
            <a:r>
              <a:rPr lang="en-US" altLang="ko-KR" sz="2000" dirty="0"/>
              <a:t>Office</a:t>
            </a:r>
            <a:r>
              <a:rPr lang="ko-KR" altLang="en-US" sz="2000" dirty="0"/>
              <a:t> </a:t>
            </a:r>
            <a:r>
              <a:rPr lang="en-US" altLang="ko-KR" sz="2000" dirty="0"/>
              <a:t>Word</a:t>
            </a:r>
            <a:r>
              <a:rPr lang="ko-KR" altLang="en-US" sz="2000" dirty="0"/>
              <a:t>와 호환되는</a:t>
            </a:r>
            <a:endParaRPr lang="en-US" altLang="ko-KR" sz="2000" dirty="0"/>
          </a:p>
          <a:p>
            <a:r>
              <a:rPr lang="en-US" altLang="ko-KR" sz="2000" dirty="0"/>
              <a:t>*.rtf </a:t>
            </a:r>
            <a:r>
              <a:rPr lang="ko-KR" altLang="en-US" sz="2000" dirty="0"/>
              <a:t>로 파일을 작성할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편집 기능을 제공합니다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폰트 스타일 변경</a:t>
            </a:r>
            <a:r>
              <a:rPr lang="en-US" altLang="ko-KR" sz="2000" dirty="0"/>
              <a:t>, </a:t>
            </a:r>
            <a:r>
              <a:rPr lang="ko-KR" altLang="en-US" sz="2000" dirty="0"/>
              <a:t>문서 스타일 변경 등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*.rtf</a:t>
            </a:r>
            <a:r>
              <a:rPr lang="ko-KR" altLang="en-US" sz="2000" dirty="0"/>
              <a:t>파일 이외에도 모든 확장자의 파일을 작성할 수 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Syntax Highlighting </a:t>
            </a:r>
            <a:r>
              <a:rPr lang="ko-KR" altLang="en-US" sz="2000" dirty="0"/>
              <a:t>기능을 제공하며</a:t>
            </a:r>
            <a:r>
              <a:rPr lang="en-US" altLang="ko-KR" sz="2000" dirty="0"/>
              <a:t>, FTP</a:t>
            </a:r>
            <a:r>
              <a:rPr lang="ko-KR" altLang="en-US" sz="2000" dirty="0"/>
              <a:t>와 연동하여</a:t>
            </a:r>
            <a:endParaRPr lang="en-US" altLang="ko-KR" sz="2000" dirty="0"/>
          </a:p>
          <a:p>
            <a:r>
              <a:rPr lang="ko-KR" altLang="en-US" sz="2000" dirty="0"/>
              <a:t>편리하게 원격 파일을 즉시 수정이 가능합니다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또한 자동 저장 및 백업 기능의 지원으로 저장하지 않은 문서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부득이하게 종료된 경우에 파일의 안정성을 보장합니다</a:t>
            </a:r>
            <a:r>
              <a:rPr lang="en-US" altLang="ko-KR" sz="2000" dirty="0"/>
              <a:t>.</a:t>
            </a:r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en-US" altLang="ko-KR" sz="45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Hoseo</a:t>
            </a: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Editor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특징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38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FB0D2-B146-482A-99FE-8AC7181B1A7C}"/>
              </a:ext>
            </a:extLst>
          </p:cNvPr>
          <p:cNvSpPr txBox="1"/>
          <p:nvPr/>
        </p:nvSpPr>
        <p:spPr>
          <a:xfrm>
            <a:off x="1908176" y="1416542"/>
            <a:ext cx="9521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2.1 License </a:t>
            </a:r>
            <a:r>
              <a:rPr lang="ko-KR" altLang="en-US" sz="2000" b="1" dirty="0"/>
              <a:t>안내</a:t>
            </a:r>
            <a:endParaRPr lang="en-US" altLang="ko-KR" sz="2000" b="1" dirty="0"/>
          </a:p>
          <a:p>
            <a:r>
              <a:rPr lang="en-US" altLang="ko-KR" sz="1000" b="1" dirty="0"/>
              <a:t> - </a:t>
            </a:r>
            <a:r>
              <a:rPr lang="ko-KR" altLang="en-US" sz="1000" b="1" dirty="0"/>
              <a:t>본 프로그램은 </a:t>
            </a:r>
            <a:r>
              <a:rPr lang="en-US" altLang="ko-KR" sz="1000" b="1" dirty="0"/>
              <a:t>MIT License</a:t>
            </a:r>
            <a:r>
              <a:rPr lang="ko-KR" altLang="en-US" sz="1000" b="1" dirty="0"/>
              <a:t>를 적용합니다</a:t>
            </a:r>
            <a:r>
              <a:rPr lang="en-US" altLang="ko-KR" sz="1000" b="1" dirty="0"/>
              <a:t>.</a:t>
            </a:r>
          </a:p>
          <a:p>
            <a:r>
              <a:rPr lang="ko-KR" altLang="en-US" sz="1000" b="1" dirty="0"/>
              <a:t>따라서 영리기관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비영리기관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공공기관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관공서 등에 대하여</a:t>
            </a:r>
            <a:endParaRPr lang="en-US" altLang="ko-KR" sz="1000" b="1" dirty="0"/>
          </a:p>
          <a:p>
            <a:r>
              <a:rPr lang="ko-KR" altLang="en-US" sz="1000" b="1" dirty="0"/>
              <a:t>무료로 사용하실 수 있으며</a:t>
            </a:r>
            <a:r>
              <a:rPr lang="en-US" altLang="ko-KR" sz="1000" b="1" dirty="0"/>
              <a:t>, copyright</a:t>
            </a:r>
            <a:r>
              <a:rPr lang="ko-KR" altLang="en-US" sz="1000" b="1" dirty="0"/>
              <a:t>와 </a:t>
            </a:r>
            <a:r>
              <a:rPr lang="en-US" altLang="ko-KR" sz="1000" b="1" dirty="0"/>
              <a:t>license</a:t>
            </a:r>
            <a:r>
              <a:rPr lang="ko-KR" altLang="en-US" sz="1000" b="1" dirty="0"/>
              <a:t>에 대한 정보를 필히 </a:t>
            </a:r>
            <a:r>
              <a:rPr lang="ko-KR" altLang="en-US" sz="1000" b="1" dirty="0" err="1"/>
              <a:t>표기해야합니다</a:t>
            </a:r>
            <a:r>
              <a:rPr lang="en-US" altLang="ko-KR" sz="1000" b="1" dirty="0"/>
              <a:t>.</a:t>
            </a:r>
          </a:p>
          <a:p>
            <a:endParaRPr lang="en-US" altLang="ko-KR" sz="1600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47876" y="-76167"/>
            <a:ext cx="6267424" cy="10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License </a:t>
            </a:r>
            <a:r>
              <a:rPr lang="ko-KR" altLang="en-US" sz="45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안내</a:t>
            </a:r>
            <a:endParaRPr lang="ru-RU" altLang="ko-KR" sz="45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1914626" y="1069313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C3AA4-0FDA-4EB1-AE2B-7CDECBAFB075}"/>
              </a:ext>
            </a:extLst>
          </p:cNvPr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2D25-A830-4FA3-A390-0D0657E02B46}"/>
              </a:ext>
            </a:extLst>
          </p:cNvPr>
          <p:cNvSpPr txBox="1"/>
          <p:nvPr/>
        </p:nvSpPr>
        <p:spPr>
          <a:xfrm>
            <a:off x="555625" y="55626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-8-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5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27" y="1895749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183103" y="2005185"/>
            <a:ext cx="5444791" cy="17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제 </a:t>
            </a:r>
            <a:r>
              <a:rPr lang="en-US" altLang="ko-KR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2</a:t>
            </a: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장</a:t>
            </a:r>
            <a:endParaRPr lang="en-US" altLang="ko-KR" sz="45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algn="r" eaLnBrk="1" hangingPunct="1">
              <a:lnSpc>
                <a:spcPct val="120000"/>
              </a:lnSpc>
            </a:pPr>
            <a:r>
              <a:rPr lang="ko-KR" altLang="en-US" sz="45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화면 둘러보기</a:t>
            </a:r>
            <a:endParaRPr lang="ru-RU" altLang="ko-KR" sz="45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7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3069</Words>
  <Application>Microsoft Office PowerPoint</Application>
  <PresentationFormat>와이드스크린</PresentationFormat>
  <Paragraphs>577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6" baseType="lpstr">
      <vt:lpstr>Helvetica Light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비 밀</cp:lastModifiedBy>
  <cp:revision>100</cp:revision>
  <dcterms:created xsi:type="dcterms:W3CDTF">2017-09-09T13:40:14Z</dcterms:created>
  <dcterms:modified xsi:type="dcterms:W3CDTF">2020-09-05T17:57:56Z</dcterms:modified>
</cp:coreProperties>
</file>