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  <p:sldMasterId id="2147483650" r:id="rId2"/>
    <p:sldMasterId id="2147493891" r:id="rId3"/>
  </p:sldMasterIdLst>
  <p:notesMasterIdLst>
    <p:notesMasterId r:id="rId18"/>
  </p:notesMasterIdLst>
  <p:handoutMasterIdLst>
    <p:handoutMasterId r:id="rId19"/>
  </p:handoutMasterIdLst>
  <p:sldIdLst>
    <p:sldId id="257" r:id="rId4"/>
    <p:sldId id="258" r:id="rId5"/>
    <p:sldId id="280" r:id="rId6"/>
    <p:sldId id="281" r:id="rId7"/>
    <p:sldId id="287" r:id="rId8"/>
    <p:sldId id="288" r:id="rId9"/>
    <p:sldId id="284" r:id="rId10"/>
    <p:sldId id="285" r:id="rId11"/>
    <p:sldId id="286" r:id="rId12"/>
    <p:sldId id="290" r:id="rId13"/>
    <p:sldId id="289" r:id="rId14"/>
    <p:sldId id="291" r:id="rId15"/>
    <p:sldId id="266" r:id="rId16"/>
    <p:sldId id="268" r:id="rId17"/>
  </p:sldIdLst>
  <p:sldSz cx="12192000" cy="6858000"/>
  <p:notesSz cx="6888163" cy="100203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468C0F4-5AD3-481E-8CCF-D4EA1E48E3E2}">
          <p14:sldIdLst>
            <p14:sldId id="257"/>
            <p14:sldId id="258"/>
            <p14:sldId id="280"/>
            <p14:sldId id="281"/>
            <p14:sldId id="287"/>
            <p14:sldId id="288"/>
            <p14:sldId id="284"/>
            <p14:sldId id="285"/>
            <p14:sldId id="286"/>
          </p14:sldIdLst>
        </p14:section>
        <p14:section name="제목 없는 구역" id="{AE53DFD0-08DB-4CA0-B30D-8A48B49A86B6}">
          <p14:sldIdLst>
            <p14:sldId id="290"/>
            <p14:sldId id="289"/>
            <p14:sldId id="291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orient="horz" pos="3822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승원" initials="이" lastIdx="3" clrIdx="0"/>
  <p:cmAuthor id="1" name="김남정" initials="김" lastIdx="1" clrIdx="1">
    <p:extLst>
      <p:ext uri="{19B8F6BF-5375-455C-9EA6-DF929625EA0E}">
        <p15:presenceInfo xmlns:p15="http://schemas.microsoft.com/office/powerpoint/2012/main" xmlns="" userId="e3a36fdf472cf3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 autoAdjust="0"/>
    <p:restoredTop sz="94072" autoAdjust="0"/>
  </p:normalViewPr>
  <p:slideViewPr>
    <p:cSldViewPr>
      <p:cViewPr varScale="1">
        <p:scale>
          <a:sx n="63" d="100"/>
          <a:sy n="63" d="100"/>
        </p:scale>
        <p:origin x="-760" y="-64"/>
      </p:cViewPr>
      <p:guideLst>
        <p:guide orient="horz" pos="2159"/>
        <p:guide orient="horz" pos="382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4F0281B-83DA-45F1-B449-209505890EE9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3626A369-99D5-4951-91F1-97E467F03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3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4" name="날짜 개체 틀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uFillTx/>
              </a:defRPr>
            </a:lvl1pPr>
          </a:lstStyle>
          <a:p>
            <a:fld id="{81953B0B-5460-E402-E179-420A5E99521B}" type="datetimeFigureOut">
              <a:rPr lang="ko-KR" altLang="en-US">
                <a:uFillTx/>
              </a:rPr>
              <a:pPr/>
              <a:t>2016-12-13</a:t>
            </a:fld>
            <a:endParaRPr lang="ko-KR" altLang="en-US">
              <a:uFillTx/>
            </a:endParaRPr>
          </a:p>
        </p:txBody>
      </p:sp>
      <p:sp>
        <p:nvSpPr>
          <p:cNvPr id="6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uFillTx/>
              </a:defRPr>
            </a:lvl1pPr>
          </a:lstStyle>
          <a:p>
            <a:fld id="{81953B0B-5460-E402-E179-420A5E99521B}" type="slidenum">
              <a:rPr lang="ko-KR" altLang="en-US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710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uFillTx/>
                <a:latin typeface="Calibri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55103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3464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90788" y="563563"/>
            <a:ext cx="5006975" cy="2817812"/>
          </a:xfrm>
        </p:spPr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uFillTx/>
                <a:latin typeface="Calibri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41738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08145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3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32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43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79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632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73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925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633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005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0132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43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223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915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562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24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6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6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679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2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767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9315" y="1382232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80%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51905" y="2219721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70%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9241" y="3087027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60%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2587" y="3946636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40%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177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801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470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888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20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4771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458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82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3900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4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137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01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331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608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924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419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grpSp>
        <p:nvGrpSpPr>
          <p:cNvPr id="2" name="Group 300"/>
          <p:cNvGrpSpPr/>
          <p:nvPr userDrawn="1"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3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693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024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>
              <a:defRPr/>
            </a:pPr>
            <a:fld id="{C136B7D2-B98C-44FD-8D04-7EC62A564975}" type="slidenum">
              <a:rPr lang="en-US" sz="1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>
                <a:defRPr/>
              </a:pPr>
              <a:t>‹#›</a:t>
            </a:fld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95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1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endParaRPr lang="en-US" sz="266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endParaRPr lang="en-US" sz="2667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r>
                <a:rPr lang="en-US" sz="2667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>
              <a:defRPr/>
            </a:pPr>
            <a:fld id="{C136B7D2-B98C-44FD-8D04-7EC62A564975}" type="slidenum">
              <a:rPr lang="en-US" sz="1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>
                <a:defRPr/>
              </a:pPr>
              <a:t>‹#›</a:t>
            </a:fld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039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3498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528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119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9552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6193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008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564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b="1" dirty="0">
              <a:solidFill>
                <a:prstClr val="white"/>
              </a:solidFill>
            </a:endParaRPr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7884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36" grpId="0" animBg="1"/>
      <p:bldP spid="38" grpId="0" build="p" animBg="1"/>
      <p:bldP spid="40" grpId="0" build="p" animBg="1"/>
      <p:bldP spid="46" grpId="0" animBg="1"/>
      <p:bldP spid="48" grpId="0" build="p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6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10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22"/>
          <p:cNvGrpSpPr/>
          <p:nvPr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14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18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build="p" animBg="1"/>
      <p:bldP spid="34" grpId="0" build="p" animBg="1"/>
      <p:bldP spid="36" grpId="0" build="p" animBg="1"/>
      <p:bldP spid="38" grpId="0" build="p" animBg="1"/>
      <p:bldP spid="40" grpId="0" build="p" animBg="1"/>
      <p:bldP spid="42" grpId="0" build="p" animBg="1"/>
      <p:bldP spid="44" grpId="0" build="p" animBg="1"/>
      <p:bldP spid="46" grpId="0" build="p" animBg="1"/>
      <p:bldP spid="48" grpId="0" build="p" animBg="1"/>
      <p:bldP spid="50" grpId="0" build="p" animBg="1"/>
      <p:bldP spid="56" grpId="0" animBg="1"/>
      <p:bldP spid="58" grpId="0" build="p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30" grpId="0" animBg="1"/>
      <p:bldP spid="32" grpId="0" build="p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10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Main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OFFERING IDEAS THAT RAISE YOUR BUSINESS </a:t>
            </a:r>
            <a: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/>
            </a:r>
            <a:b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</a:br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ABOVE THE EXPECTED</a:t>
            </a:r>
            <a:endParaRPr lang="en-US" sz="2133" b="1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grpSp>
        <p:nvGrpSpPr>
          <p:cNvPr id="31" name="Group 19"/>
          <p:cNvGrpSpPr/>
          <p:nvPr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4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19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16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20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5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6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9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4" grpId="0" animBg="1"/>
      <p:bldP spid="16" grpId="0" build="p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3"/>
          <p:cNvGrpSpPr/>
          <p:nvPr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2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TextBox 13"/>
            <p:cNvSpPr/>
            <p:nvPr/>
          </p:nvSpPr>
          <p:spPr>
            <a:xfrm>
              <a:off x="3659315" y="1382232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80%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TextBox 16"/>
            <p:cNvSpPr/>
            <p:nvPr/>
          </p:nvSpPr>
          <p:spPr>
            <a:xfrm>
              <a:off x="3151905" y="2219721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70%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87"/>
          <p:cNvGrpSpPr/>
          <p:nvPr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0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TextBox 19"/>
            <p:cNvSpPr/>
            <p:nvPr/>
          </p:nvSpPr>
          <p:spPr>
            <a:xfrm>
              <a:off x="2779241" y="3087027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60%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90"/>
          <p:cNvGrpSpPr/>
          <p:nvPr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14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TextBox 22"/>
            <p:cNvSpPr/>
            <p:nvPr/>
          </p:nvSpPr>
          <p:spPr>
            <a:xfrm>
              <a:off x="2172587" y="3946636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40%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85"/>
          <p:cNvGrpSpPr/>
          <p:nvPr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18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4" name="Group 287"/>
          <p:cNvGrpSpPr/>
          <p:nvPr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2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3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8" name="Group 289"/>
          <p:cNvGrpSpPr/>
          <p:nvPr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26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7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32" name="Group 291"/>
          <p:cNvGrpSpPr/>
          <p:nvPr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0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1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build="p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4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animBg="1"/>
      <p:bldP spid="38" grpId="0" build="p" animBg="1"/>
      <p:bldP spid="40" grpId="0" animBg="1"/>
      <p:bldP spid="42" grpId="0" build="p" animBg="1"/>
      <p:bldP spid="48" grpId="0" animBg="1"/>
      <p:bldP spid="50" grpId="0" build="p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6" grpId="0" animBg="1"/>
      <p:bldP spid="28" grpId="0" build="p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0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6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5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  <p:bldP spid="10" grpId="0" animBg="1"/>
      <p:bldP spid="12" grpId="0" build="p" animBg="1"/>
      <p:bldP spid="14" grpId="0" animBg="1"/>
      <p:bldP spid="16" grpId="0" animBg="1"/>
      <p:bldP spid="18" grpId="0" build="p" animBg="1"/>
      <p:bldP spid="20" grpId="0" animBg="1"/>
      <p:bldP spid="22" grpId="0" animBg="1"/>
      <p:bldP spid="24" grpId="0" build="p" animBg="1"/>
      <p:bldP spid="26" grpId="0" animBg="1"/>
      <p:bldP spid="28" grpId="0" animBg="1"/>
      <p:bldP spid="30" grpId="0" build="p" animBg="1"/>
      <p:bldP spid="32" grpId="0" animBg="1"/>
      <p:bldP spid="34" grpId="0" animBg="1"/>
      <p:bldP spid="38" grpId="0" animBg="1"/>
      <p:bldP spid="40" grpId="0" animBg="1"/>
      <p:bldP spid="42" grpId="0" build="p" animBg="1"/>
      <p:bldP spid="44" grpId="0" animBg="1"/>
      <p:bldP spid="46" grpId="0" animBg="1"/>
      <p:bldP spid="48" grpId="0" build="p" animBg="1"/>
      <p:bldP spid="54" grpId="0" animBg="1"/>
      <p:bldP spid="56" grpId="0" build="p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32" grpId="0" animBg="1"/>
      <p:bldP spid="34" grpId="0" build="p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build="p" animBg="1"/>
      <p:bldP spid="42" grpId="0" animBg="1"/>
      <p:bldP spid="44" grpId="0" build="p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2" grpId="0" build="p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build="p" animBg="1"/>
      <p:bldP spid="30" grpId="0" animBg="1"/>
      <p:bldP spid="32" grpId="0" build="p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animBg="1"/>
      <p:bldP spid="30" grpId="0" animBg="1"/>
      <p:bldP spid="32" grpId="0" build="p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animBg="1"/>
      <p:bldP spid="42" grpId="0" animBg="1"/>
      <p:bldP spid="44" grpId="0" build="p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4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build="p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6" grpId="0" animBg="1"/>
      <p:bldP spid="28" grpId="0" build="p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6" grpId="0" animBg="1"/>
      <p:bldP spid="38" grpId="0" build="p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2" grpId="0" animBg="1"/>
      <p:bldP spid="44" grpId="0" build="p" animBg="1"/>
      <p:bldP spid="46" grpId="0" build="p" animBg="1"/>
      <p:bldP spid="48" grpId="0" animBg="1"/>
      <p:bldP spid="50" grpId="0" build="p" animBg="1"/>
      <p:bldP spid="56" grpId="0" animBg="1"/>
      <p:bldP spid="58" grpId="0" build="p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20" grpId="0" animBg="1"/>
      <p:bldP spid="22" grpId="0" build="p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grpSp>
        <p:nvGrpSpPr>
          <p:cNvPr id="14" name="Group 300"/>
          <p:cNvGrpSpPr/>
          <p:nvPr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9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6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8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  <p:grpSp>
          <p:nvGrpSpPr>
            <p:cNvPr id="1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</p:grpSp>
      <p:sp>
        <p:nvSpPr>
          <p:cNvPr id="1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build="p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/>
          <p:cNvGrpSpPr/>
          <p:nvPr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2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build="p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build="p" animBg="1"/>
      <p:bldP spid="36" grpId="0" build="p" animBg="1"/>
      <p:bldP spid="42" grpId="0" animBg="1"/>
      <p:bldP spid="44" grpId="0" build="p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r>
                <a:rPr lang="en-US" sz="2667">
                  <a:solidFill>
                    <a:prstClr val="black"/>
                  </a:solidFill>
                  <a:uFillTx/>
                </a:rPr>
                <a:t> </a:t>
              </a:r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1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3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build="p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0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28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build="p" animBg="1"/>
      <p:bldP spid="14" grpId="0" build="p" animBg="1"/>
      <p:bldP spid="16" grpId="0" build="p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28" grpId="0" animBg="1"/>
      <p:bldP spid="30" grpId="0" animBg="1"/>
      <p:bldP spid="32" grpId="0" build="p" animBg="1"/>
      <p:bldP spid="34" grpId="0" build="p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0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3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4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5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8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18" name="Group 20"/>
          <p:cNvGrpSpPr/>
          <p:nvPr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16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17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0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30" name="Group 32"/>
          <p:cNvGrpSpPr/>
          <p:nvPr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28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29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32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42" name="Group 39"/>
          <p:cNvGrpSpPr/>
          <p:nvPr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0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41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44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  <p:bldP spid="12" grpId="0" build="p" animBg="1"/>
      <p:bldP spid="14" grpId="0" animBg="1"/>
      <p:bldP spid="20" grpId="0" animBg="1"/>
      <p:bldP spid="22" grpId="0" build="p" animBg="1"/>
      <p:bldP spid="24" grpId="0" build="p" animBg="1"/>
      <p:bldP spid="26" grpId="0" animBg="1"/>
      <p:bldP spid="32" grpId="0" animBg="1"/>
      <p:bldP spid="34" grpId="0" build="p" animBg="1"/>
      <p:bldP spid="36" grpId="0" build="p" animBg="1"/>
      <p:bldP spid="38" grpId="0" animBg="1"/>
      <p:bldP spid="44" grpId="0" animBg="1"/>
      <p:bldP spid="46" grpId="0" build="p" animBg="1"/>
      <p:bldP spid="48" grpId="0" build="p" animBg="1"/>
      <p:bldP spid="54" grpId="0" animBg="1"/>
      <p:bldP spid="56" grpId="0" build="p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build="p" animBg="1"/>
      <p:bldP spid="16" grpId="0" build="p" animBg="1"/>
      <p:bldP spid="22" grpId="0" animBg="1"/>
      <p:bldP spid="24" grpId="0" build="p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4" grpId="0" animBg="1"/>
      <p:bldP spid="26" grpId="0" build="p" animBg="1"/>
      <p:bldP spid="28" grpId="0" build="p" animBg="1"/>
      <p:bldP spid="30" grpId="0" animBg="1"/>
      <p:bldP spid="36" grpId="0" animBg="1"/>
      <p:bldP spid="38" grpId="0" build="p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10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Main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OFFERING IDEAS THAT RAISE YOUR BUSINESS </a:t>
            </a:r>
            <a: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/>
            </a:r>
            <a:b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</a:br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ABOVE THE EXPECTED</a:t>
            </a:r>
            <a:endParaRPr lang="en-US" sz="2133" b="1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grpSp>
        <p:nvGrpSpPr>
          <p:cNvPr id="31" name="Group 19"/>
          <p:cNvGrpSpPr/>
          <p:nvPr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4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19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16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20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5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6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9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build="p" animBg="1"/>
      <p:bldP spid="30" grpId="0" animBg="1"/>
      <p:bldP spid="32" grpId="0" build="p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build="p" animBg="1"/>
      <p:bldP spid="36" grpId="0" build="p" animBg="1"/>
      <p:bldP spid="42" grpId="0" animBg="1"/>
      <p:bldP spid="44" grpId="0" build="p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4" grpId="0" animBg="1"/>
      <p:bldP spid="26" grpId="0" build="p" animBg="1"/>
      <p:bldP spid="28" grpId="0" build="p" animBg="1"/>
      <p:bldP spid="30" grpId="0" animBg="1"/>
      <p:bldP spid="36" grpId="0" animBg="1"/>
      <p:bldP spid="38" grpId="0" build="p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8" grpId="0" animBg="1"/>
      <p:bldP spid="30" grpId="0" build="p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6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8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0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build="p" animBg="1"/>
      <p:bldP spid="16" grpId="0" build="p" animBg="1"/>
      <p:bldP spid="18" grpId="0" build="p" animBg="1"/>
      <p:bldP spid="20" grpId="0" build="p" animBg="1"/>
      <p:bldP spid="22" grpId="0" build="p" animBg="1"/>
      <p:bldP spid="24" grpId="0" build="p" animBg="1"/>
      <p:bldP spid="26" grpId="0" animBg="1"/>
      <p:bldP spid="28" grpId="0" animBg="1"/>
      <p:bldP spid="30" grpId="0" animBg="1"/>
      <p:bldP spid="36" grpId="0" animBg="1"/>
      <p:bldP spid="38" grpId="0" build="p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40" grpId="0" animBg="1"/>
      <p:bldP spid="42" grpId="0" build="p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4" grpId="0" animBg="1"/>
      <p:bldP spid="26" grpId="0" build="p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8" grpId="0" animBg="1"/>
      <p:bldP spid="30" grpId="0" build="p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36" grpId="0" animBg="1"/>
      <p:bldP spid="38" grpId="0" build="p" animBg="1"/>
      <p:bldP spid="40" grpId="0" build="p" animBg="1"/>
      <p:bldP spid="46" grpId="0" animBg="1"/>
      <p:bldP spid="48" grpId="0" build="p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6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10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22"/>
          <p:cNvGrpSpPr/>
          <p:nvPr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14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18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build="p" animBg="1"/>
      <p:bldP spid="34" grpId="0" build="p" animBg="1"/>
      <p:bldP spid="36" grpId="0" build="p" animBg="1"/>
      <p:bldP spid="38" grpId="0" build="p" animBg="1"/>
      <p:bldP spid="40" grpId="0" build="p" animBg="1"/>
      <p:bldP spid="42" grpId="0" build="p" animBg="1"/>
      <p:bldP spid="44" grpId="0" build="p" animBg="1"/>
      <p:bldP spid="46" grpId="0" build="p" animBg="1"/>
      <p:bldP spid="48" grpId="0" build="p" animBg="1"/>
      <p:bldP spid="50" grpId="0" build="p" animBg="1"/>
      <p:bldP spid="56" grpId="0" animBg="1"/>
      <p:bldP spid="58" grpId="0" build="p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30" grpId="0" animBg="1"/>
      <p:bldP spid="32" grpId="0" build="p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4" grpId="0" animBg="1"/>
      <p:bldP spid="16" grpId="0" build="p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6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8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0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build="p" animBg="1"/>
      <p:bldP spid="16" grpId="0" build="p" animBg="1"/>
      <p:bldP spid="18" grpId="0" build="p" animBg="1"/>
      <p:bldP spid="20" grpId="0" build="p" animBg="1"/>
      <p:bldP spid="22" grpId="0" build="p" animBg="1"/>
      <p:bldP spid="24" grpId="0" build="p" animBg="1"/>
      <p:bldP spid="26" grpId="0" animBg="1"/>
      <p:bldP spid="28" grpId="0" animBg="1"/>
      <p:bldP spid="30" grpId="0" animBg="1"/>
      <p:bldP spid="36" grpId="0" animBg="1"/>
      <p:bldP spid="38" grpId="0" build="p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3"/>
          <p:cNvGrpSpPr/>
          <p:nvPr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2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TextBox 13"/>
            <p:cNvSpPr/>
            <p:nvPr/>
          </p:nvSpPr>
          <p:spPr>
            <a:xfrm>
              <a:off x="3659315" y="1382232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80%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TextBox 16"/>
            <p:cNvSpPr/>
            <p:nvPr/>
          </p:nvSpPr>
          <p:spPr>
            <a:xfrm>
              <a:off x="3151905" y="2219721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70%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87"/>
          <p:cNvGrpSpPr/>
          <p:nvPr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0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TextBox 19"/>
            <p:cNvSpPr/>
            <p:nvPr/>
          </p:nvSpPr>
          <p:spPr>
            <a:xfrm>
              <a:off x="2779241" y="3087027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60%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90"/>
          <p:cNvGrpSpPr/>
          <p:nvPr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14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TextBox 22"/>
            <p:cNvSpPr/>
            <p:nvPr/>
          </p:nvSpPr>
          <p:spPr>
            <a:xfrm>
              <a:off x="2172587" y="3946636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40%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85"/>
          <p:cNvGrpSpPr/>
          <p:nvPr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18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4" name="Group 287"/>
          <p:cNvGrpSpPr/>
          <p:nvPr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2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3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8" name="Group 289"/>
          <p:cNvGrpSpPr/>
          <p:nvPr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26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7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32" name="Group 291"/>
          <p:cNvGrpSpPr/>
          <p:nvPr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0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1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build="p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4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animBg="1"/>
      <p:bldP spid="38" grpId="0" build="p" animBg="1"/>
      <p:bldP spid="40" grpId="0" animBg="1"/>
      <p:bldP spid="42" grpId="0" build="p" animBg="1"/>
      <p:bldP spid="48" grpId="0" animBg="1"/>
      <p:bldP spid="50" grpId="0" build="p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6" grpId="0" animBg="1"/>
      <p:bldP spid="28" grpId="0" build="p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0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6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5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  <p:bldP spid="10" grpId="0" animBg="1"/>
      <p:bldP spid="12" grpId="0" build="p" animBg="1"/>
      <p:bldP spid="14" grpId="0" animBg="1"/>
      <p:bldP spid="16" grpId="0" animBg="1"/>
      <p:bldP spid="18" grpId="0" build="p" animBg="1"/>
      <p:bldP spid="20" grpId="0" animBg="1"/>
      <p:bldP spid="22" grpId="0" animBg="1"/>
      <p:bldP spid="24" grpId="0" build="p" animBg="1"/>
      <p:bldP spid="26" grpId="0" animBg="1"/>
      <p:bldP spid="28" grpId="0" animBg="1"/>
      <p:bldP spid="30" grpId="0" build="p" animBg="1"/>
      <p:bldP spid="32" grpId="0" animBg="1"/>
      <p:bldP spid="34" grpId="0" animBg="1"/>
      <p:bldP spid="38" grpId="0" animBg="1"/>
      <p:bldP spid="40" grpId="0" animBg="1"/>
      <p:bldP spid="42" grpId="0" build="p" animBg="1"/>
      <p:bldP spid="44" grpId="0" animBg="1"/>
      <p:bldP spid="46" grpId="0" animBg="1"/>
      <p:bldP spid="48" grpId="0" build="p" animBg="1"/>
      <p:bldP spid="54" grpId="0" animBg="1"/>
      <p:bldP spid="56" grpId="0" build="p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32" grpId="0" animBg="1"/>
      <p:bldP spid="34" grpId="0" build="p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build="p" animBg="1"/>
      <p:bldP spid="42" grpId="0" animBg="1"/>
      <p:bldP spid="44" grpId="0" build="p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2" grpId="0" build="p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animBg="1"/>
      <p:bldP spid="30" grpId="0" animBg="1"/>
      <p:bldP spid="32" grpId="0" build="p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40" grpId="0" animBg="1"/>
      <p:bldP spid="42" grpId="0" build="p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animBg="1"/>
      <p:bldP spid="42" grpId="0" animBg="1"/>
      <p:bldP spid="44" grpId="0" build="p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4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build="p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6" grpId="0" animBg="1"/>
      <p:bldP spid="28" grpId="0" build="p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2" grpId="0" animBg="1"/>
      <p:bldP spid="44" grpId="0" build="p" animBg="1"/>
      <p:bldP spid="46" grpId="0" build="p" animBg="1"/>
      <p:bldP spid="48" grpId="0" animBg="1"/>
      <p:bldP spid="50" grpId="0" build="p" animBg="1"/>
      <p:bldP spid="56" grpId="0" animBg="1"/>
      <p:bldP spid="58" grpId="0" build="p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20" grpId="0" animBg="1"/>
      <p:bldP spid="22" grpId="0" build="p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grpSp>
        <p:nvGrpSpPr>
          <p:cNvPr id="14" name="Group 300"/>
          <p:cNvGrpSpPr/>
          <p:nvPr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9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6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8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  <p:grpSp>
          <p:nvGrpSpPr>
            <p:cNvPr id="1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</p:grpSp>
      <p:sp>
        <p:nvSpPr>
          <p:cNvPr id="1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build="p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/>
          <p:cNvGrpSpPr/>
          <p:nvPr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2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build="p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r>
                <a:rPr lang="en-US" sz="2667">
                  <a:solidFill>
                    <a:prstClr val="black"/>
                  </a:solidFill>
                  <a:uFillTx/>
                </a:rPr>
                <a:t> </a:t>
              </a:r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1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3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build="p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0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28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build="p" animBg="1"/>
      <p:bldP spid="14" grpId="0" build="p" animBg="1"/>
      <p:bldP spid="16" grpId="0" build="p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28" grpId="0" animBg="1"/>
      <p:bldP spid="30" grpId="0" animBg="1"/>
      <p:bldP spid="32" grpId="0" build="p" animBg="1"/>
      <p:bldP spid="34" grpId="0" build="p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4" grpId="0" animBg="1"/>
      <p:bldP spid="26" grpId="0" build="p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0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3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4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5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8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18" name="Group 20"/>
          <p:cNvGrpSpPr/>
          <p:nvPr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16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17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0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30" name="Group 32"/>
          <p:cNvGrpSpPr/>
          <p:nvPr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28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29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32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42" name="Group 39"/>
          <p:cNvGrpSpPr/>
          <p:nvPr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0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41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44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  <p:bldP spid="12" grpId="0" build="p" animBg="1"/>
      <p:bldP spid="14" grpId="0" animBg="1"/>
      <p:bldP spid="20" grpId="0" animBg="1"/>
      <p:bldP spid="22" grpId="0" build="p" animBg="1"/>
      <p:bldP spid="24" grpId="0" build="p" animBg="1"/>
      <p:bldP spid="26" grpId="0" animBg="1"/>
      <p:bldP spid="32" grpId="0" animBg="1"/>
      <p:bldP spid="34" grpId="0" build="p" animBg="1"/>
      <p:bldP spid="36" grpId="0" build="p" animBg="1"/>
      <p:bldP spid="38" grpId="0" animBg="1"/>
      <p:bldP spid="44" grpId="0" animBg="1"/>
      <p:bldP spid="46" grpId="0" build="p" animBg="1"/>
      <p:bldP spid="48" grpId="0" build="p" animBg="1"/>
      <p:bldP spid="54" grpId="0" animBg="1"/>
      <p:bldP spid="56" grpId="0" build="p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build="p" animBg="1"/>
      <p:bldP spid="16" grpId="0" build="p" animBg="1"/>
      <p:bldP spid="22" grpId="0" animBg="1"/>
      <p:bldP spid="24" grpId="0" build="p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93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0299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slideLayout" Target="../slideLayouts/slideLayout90.xml"/><Relationship Id="rId47" Type="http://schemas.openxmlformats.org/officeDocument/2006/relationships/slideLayout" Target="../slideLayouts/slideLayout95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slideLayout" Target="../slideLayouts/slideLayout93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4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slideLayout" Target="../slideLayouts/slideLayout92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slideLayout" Target="../slideLayouts/slideLayout91.xml"/><Relationship Id="rId48" Type="http://schemas.openxmlformats.org/officeDocument/2006/relationships/slideLayout" Target="../slideLayouts/slideLayout96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4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26" Type="http://schemas.openxmlformats.org/officeDocument/2006/relationships/slideLayout" Target="../slideLayouts/slideLayout123.xml"/><Relationship Id="rId39" Type="http://schemas.openxmlformats.org/officeDocument/2006/relationships/slideLayout" Target="../slideLayouts/slideLayout136.xml"/><Relationship Id="rId21" Type="http://schemas.openxmlformats.org/officeDocument/2006/relationships/slideLayout" Target="../slideLayouts/slideLayout118.xml"/><Relationship Id="rId34" Type="http://schemas.openxmlformats.org/officeDocument/2006/relationships/slideLayout" Target="../slideLayouts/slideLayout131.xml"/><Relationship Id="rId42" Type="http://schemas.openxmlformats.org/officeDocument/2006/relationships/slideLayout" Target="../slideLayouts/slideLayout139.xml"/><Relationship Id="rId47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9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08.xml"/><Relationship Id="rId24" Type="http://schemas.openxmlformats.org/officeDocument/2006/relationships/slideLayout" Target="../slideLayouts/slideLayout121.xml"/><Relationship Id="rId32" Type="http://schemas.openxmlformats.org/officeDocument/2006/relationships/slideLayout" Target="../slideLayouts/slideLayout129.xml"/><Relationship Id="rId37" Type="http://schemas.openxmlformats.org/officeDocument/2006/relationships/slideLayout" Target="../slideLayouts/slideLayout134.xml"/><Relationship Id="rId40" Type="http://schemas.openxmlformats.org/officeDocument/2006/relationships/slideLayout" Target="../slideLayouts/slideLayout137.xml"/><Relationship Id="rId45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23" Type="http://schemas.openxmlformats.org/officeDocument/2006/relationships/slideLayout" Target="../slideLayouts/slideLayout120.xml"/><Relationship Id="rId28" Type="http://schemas.openxmlformats.org/officeDocument/2006/relationships/slideLayout" Target="../slideLayouts/slideLayout125.xml"/><Relationship Id="rId36" Type="http://schemas.openxmlformats.org/officeDocument/2006/relationships/slideLayout" Target="../slideLayouts/slideLayout133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107.xml"/><Relationship Id="rId19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28.xml"/><Relationship Id="rId44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119.xml"/><Relationship Id="rId27" Type="http://schemas.openxmlformats.org/officeDocument/2006/relationships/slideLayout" Target="../slideLayouts/slideLayout124.xml"/><Relationship Id="rId30" Type="http://schemas.openxmlformats.org/officeDocument/2006/relationships/slideLayout" Target="../slideLayouts/slideLayout127.xml"/><Relationship Id="rId35" Type="http://schemas.openxmlformats.org/officeDocument/2006/relationships/slideLayout" Target="../slideLayouts/slideLayout132.xml"/><Relationship Id="rId43" Type="http://schemas.openxmlformats.org/officeDocument/2006/relationships/slideLayout" Target="../slideLayouts/slideLayout140.xml"/><Relationship Id="rId48" Type="http://schemas.openxmlformats.org/officeDocument/2006/relationships/slideLayout" Target="../slideLayouts/slideLayout145.xml"/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5" Type="http://schemas.openxmlformats.org/officeDocument/2006/relationships/slideLayout" Target="../slideLayouts/slideLayout122.xml"/><Relationship Id="rId33" Type="http://schemas.openxmlformats.org/officeDocument/2006/relationships/slideLayout" Target="../slideLayouts/slideLayout130.xml"/><Relationship Id="rId38" Type="http://schemas.openxmlformats.org/officeDocument/2006/relationships/slideLayout" Target="../slideLayouts/slideLayout135.xml"/><Relationship Id="rId4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17.xml"/><Relationship Id="rId41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50" r:id="rId1"/>
    <p:sldLayoutId id="2147493651" r:id="rId2"/>
    <p:sldLayoutId id="2147493652" r:id="rId3"/>
    <p:sldLayoutId id="2147493653" r:id="rId4"/>
    <p:sldLayoutId id="2147493654" r:id="rId5"/>
    <p:sldLayoutId id="2147493655" r:id="rId6"/>
    <p:sldLayoutId id="2147493656" r:id="rId7"/>
    <p:sldLayoutId id="2147493657" r:id="rId8"/>
    <p:sldLayoutId id="2147493658" r:id="rId9"/>
    <p:sldLayoutId id="2147493659" r:id="rId10"/>
    <p:sldLayoutId id="2147493660" r:id="rId11"/>
    <p:sldLayoutId id="2147493661" r:id="rId12"/>
    <p:sldLayoutId id="2147493662" r:id="rId13"/>
    <p:sldLayoutId id="2147493663" r:id="rId14"/>
    <p:sldLayoutId id="2147493664" r:id="rId15"/>
    <p:sldLayoutId id="2147493665" r:id="rId16"/>
    <p:sldLayoutId id="2147493666" r:id="rId17"/>
    <p:sldLayoutId id="2147493667" r:id="rId18"/>
    <p:sldLayoutId id="2147493668" r:id="rId19"/>
    <p:sldLayoutId id="2147493669" r:id="rId20"/>
    <p:sldLayoutId id="2147493670" r:id="rId21"/>
    <p:sldLayoutId id="2147493671" r:id="rId22"/>
    <p:sldLayoutId id="2147493672" r:id="rId23"/>
    <p:sldLayoutId id="2147493673" r:id="rId24"/>
    <p:sldLayoutId id="2147493674" r:id="rId25"/>
    <p:sldLayoutId id="2147493675" r:id="rId26"/>
    <p:sldLayoutId id="2147493676" r:id="rId27"/>
    <p:sldLayoutId id="2147493677" r:id="rId28"/>
    <p:sldLayoutId id="2147493678" r:id="rId29"/>
    <p:sldLayoutId id="2147493679" r:id="rId30"/>
    <p:sldLayoutId id="2147493680" r:id="rId31"/>
    <p:sldLayoutId id="2147493681" r:id="rId32"/>
    <p:sldLayoutId id="2147493682" r:id="rId33"/>
    <p:sldLayoutId id="2147493683" r:id="rId34"/>
    <p:sldLayoutId id="2147493684" r:id="rId35"/>
    <p:sldLayoutId id="2147493685" r:id="rId36"/>
    <p:sldLayoutId id="2147493686" r:id="rId37"/>
    <p:sldLayoutId id="2147493687" r:id="rId38"/>
    <p:sldLayoutId id="2147493688" r:id="rId39"/>
    <p:sldLayoutId id="2147493689" r:id="rId40"/>
    <p:sldLayoutId id="2147493690" r:id="rId41"/>
    <p:sldLayoutId id="2147493691" r:id="rId42"/>
    <p:sldLayoutId id="2147493692" r:id="rId43"/>
    <p:sldLayoutId id="2147493693" r:id="rId44"/>
    <p:sldLayoutId id="2147493694" r:id="rId45"/>
    <p:sldLayoutId id="2147493695" r:id="rId46"/>
    <p:sldLayoutId id="2147493696" r:id="rId47"/>
    <p:sldLayoutId id="2147493697" r:id="rId48"/>
  </p:sldLayoutIdLst>
  <p:txStyles>
    <p:titleStyle>
      <a:lvl1pPr algn="ctr" defTabSz="1219149" latinLnBrk="0">
        <a:spcBef>
          <a:spcPct val="0"/>
        </a:spcBef>
        <a:buNone/>
        <a:defRPr sz="5867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174" indent="-457174" algn="l" defTabSz="1219149" latinLnBrk="0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90561" indent="-380974" algn="l" defTabSz="1219149" latinLnBrk="0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523949" indent="-304774" algn="l" defTabSz="1219149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2133523" indent="-304774" algn="l" defTabSz="1219149" latinLnBrk="0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743111" indent="-304774" algn="l" defTabSz="1219149" latinLnBrk="0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352698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2285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873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1447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56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9149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736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832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91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7485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70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66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98" r:id="rId1"/>
    <p:sldLayoutId id="2147493699" r:id="rId2"/>
    <p:sldLayoutId id="2147493700" r:id="rId3"/>
    <p:sldLayoutId id="2147493701" r:id="rId4"/>
    <p:sldLayoutId id="2147493702" r:id="rId5"/>
    <p:sldLayoutId id="2147493703" r:id="rId6"/>
    <p:sldLayoutId id="2147493704" r:id="rId7"/>
    <p:sldLayoutId id="2147493705" r:id="rId8"/>
    <p:sldLayoutId id="2147493706" r:id="rId9"/>
    <p:sldLayoutId id="2147493707" r:id="rId10"/>
    <p:sldLayoutId id="2147493708" r:id="rId11"/>
    <p:sldLayoutId id="2147493709" r:id="rId12"/>
    <p:sldLayoutId id="2147493710" r:id="rId13"/>
    <p:sldLayoutId id="2147493711" r:id="rId14"/>
    <p:sldLayoutId id="2147493712" r:id="rId15"/>
    <p:sldLayoutId id="2147493713" r:id="rId16"/>
    <p:sldLayoutId id="2147493714" r:id="rId17"/>
    <p:sldLayoutId id="2147493715" r:id="rId18"/>
    <p:sldLayoutId id="2147493716" r:id="rId19"/>
    <p:sldLayoutId id="2147493717" r:id="rId20"/>
    <p:sldLayoutId id="2147493718" r:id="rId21"/>
    <p:sldLayoutId id="2147493719" r:id="rId22"/>
    <p:sldLayoutId id="2147493720" r:id="rId23"/>
    <p:sldLayoutId id="2147493721" r:id="rId24"/>
    <p:sldLayoutId id="2147493722" r:id="rId25"/>
    <p:sldLayoutId id="2147493723" r:id="rId26"/>
    <p:sldLayoutId id="2147493724" r:id="rId27"/>
    <p:sldLayoutId id="2147493725" r:id="rId28"/>
    <p:sldLayoutId id="2147493726" r:id="rId29"/>
    <p:sldLayoutId id="2147493727" r:id="rId30"/>
    <p:sldLayoutId id="2147493728" r:id="rId31"/>
    <p:sldLayoutId id="2147493729" r:id="rId32"/>
    <p:sldLayoutId id="2147493730" r:id="rId33"/>
    <p:sldLayoutId id="2147493732" r:id="rId34"/>
    <p:sldLayoutId id="2147493733" r:id="rId35"/>
    <p:sldLayoutId id="2147493734" r:id="rId36"/>
    <p:sldLayoutId id="2147493735" r:id="rId37"/>
    <p:sldLayoutId id="2147493736" r:id="rId38"/>
    <p:sldLayoutId id="2147493737" r:id="rId39"/>
    <p:sldLayoutId id="2147493738" r:id="rId40"/>
    <p:sldLayoutId id="2147493739" r:id="rId41"/>
    <p:sldLayoutId id="2147493740" r:id="rId42"/>
    <p:sldLayoutId id="2147493741" r:id="rId43"/>
    <p:sldLayoutId id="2147493742" r:id="rId44"/>
    <p:sldLayoutId id="2147493743" r:id="rId45"/>
    <p:sldLayoutId id="2147493744" r:id="rId46"/>
    <p:sldLayoutId id="2147493745" r:id="rId47"/>
    <p:sldLayoutId id="2147493746" r:id="rId48"/>
    <p:sldLayoutId id="2147493941" r:id="rId49"/>
  </p:sldLayoutIdLst>
  <p:txStyles>
    <p:titleStyle>
      <a:lvl1pPr algn="ctr" defTabSz="1219149" latinLnBrk="0">
        <a:spcBef>
          <a:spcPct val="0"/>
        </a:spcBef>
        <a:buNone/>
        <a:defRPr sz="5867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174" indent="-457174" algn="l" defTabSz="1219149" latinLnBrk="0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90561" indent="-380974" algn="l" defTabSz="1219149" latinLnBrk="0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523949" indent="-304774" algn="l" defTabSz="1219149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2133523" indent="-304774" algn="l" defTabSz="1219149" latinLnBrk="0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743111" indent="-304774" algn="l" defTabSz="1219149" latinLnBrk="0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352698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2285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873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1447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56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9149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736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832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91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7485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70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66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36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8" r:id="rId7"/>
    <p:sldLayoutId id="2147493899" r:id="rId8"/>
    <p:sldLayoutId id="2147493900" r:id="rId9"/>
    <p:sldLayoutId id="2147493901" r:id="rId10"/>
    <p:sldLayoutId id="2147493902" r:id="rId11"/>
    <p:sldLayoutId id="2147493903" r:id="rId12"/>
    <p:sldLayoutId id="2147493904" r:id="rId13"/>
    <p:sldLayoutId id="2147493905" r:id="rId14"/>
    <p:sldLayoutId id="2147493906" r:id="rId15"/>
    <p:sldLayoutId id="2147493908" r:id="rId16"/>
    <p:sldLayoutId id="2147493909" r:id="rId17"/>
    <p:sldLayoutId id="2147493910" r:id="rId18"/>
    <p:sldLayoutId id="2147493911" r:id="rId19"/>
    <p:sldLayoutId id="2147493912" r:id="rId20"/>
    <p:sldLayoutId id="2147493913" r:id="rId21"/>
    <p:sldLayoutId id="2147493914" r:id="rId22"/>
    <p:sldLayoutId id="2147493915" r:id="rId23"/>
    <p:sldLayoutId id="2147493916" r:id="rId24"/>
    <p:sldLayoutId id="2147493917" r:id="rId25"/>
    <p:sldLayoutId id="2147493918" r:id="rId26"/>
    <p:sldLayoutId id="2147493919" r:id="rId27"/>
    <p:sldLayoutId id="2147493920" r:id="rId28"/>
    <p:sldLayoutId id="2147493921" r:id="rId29"/>
    <p:sldLayoutId id="2147493922" r:id="rId30"/>
    <p:sldLayoutId id="2147493923" r:id="rId31"/>
    <p:sldLayoutId id="2147493924" r:id="rId32"/>
    <p:sldLayoutId id="2147493925" r:id="rId33"/>
    <p:sldLayoutId id="2147493926" r:id="rId34"/>
    <p:sldLayoutId id="2147493927" r:id="rId35"/>
    <p:sldLayoutId id="2147493928" r:id="rId36"/>
    <p:sldLayoutId id="2147493929" r:id="rId37"/>
    <p:sldLayoutId id="2147493930" r:id="rId38"/>
    <p:sldLayoutId id="2147493931" r:id="rId39"/>
    <p:sldLayoutId id="2147493932" r:id="rId40"/>
    <p:sldLayoutId id="2147493933" r:id="rId41"/>
    <p:sldLayoutId id="2147493934" r:id="rId42"/>
    <p:sldLayoutId id="2147493935" r:id="rId43"/>
    <p:sldLayoutId id="2147493936" r:id="rId44"/>
    <p:sldLayoutId id="2147493937" r:id="rId45"/>
    <p:sldLayoutId id="2147493938" r:id="rId46"/>
    <p:sldLayoutId id="2147493939" r:id="rId47"/>
    <p:sldLayoutId id="2147493940" r:id="rId48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9"/>
          <p:cNvSpPr>
            <a:spLocks noGrp="1"/>
          </p:cNvSpPr>
          <p:nvPr>
            <p:ph type="title"/>
          </p:nvPr>
        </p:nvSpPr>
        <p:spPr>
          <a:xfrm>
            <a:off x="1236524" y="1753541"/>
            <a:ext cx="9539996" cy="1811317"/>
          </a:xfrm>
        </p:spPr>
        <p:txBody>
          <a:bodyPr/>
          <a:lstStyle/>
          <a:p>
            <a:r>
              <a:rPr lang="en-US" altLang="ko-KR" sz="4000" dirty="0" smtClean="0"/>
              <a:t>VR</a:t>
            </a:r>
            <a:r>
              <a:rPr lang="ko-KR" altLang="en-US" sz="4000" dirty="0" smtClean="0"/>
              <a:t>을 이용한 </a:t>
            </a:r>
            <a:r>
              <a:rPr lang="en-US" altLang="ko-KR" sz="4000" dirty="0" smtClean="0"/>
              <a:t>3D</a:t>
            </a:r>
            <a:r>
              <a:rPr lang="ko-KR" altLang="en-US" sz="4000" dirty="0" smtClean="0"/>
              <a:t>모델링</a:t>
            </a:r>
            <a:endParaRPr lang="ko-KR" altLang="en-US" sz="4000" dirty="0">
              <a:uFillTx/>
            </a:endParaRPr>
          </a:p>
        </p:txBody>
      </p:sp>
      <p:sp>
        <p:nvSpPr>
          <p:cNvPr id="4" name="Text Placeholder 30"/>
          <p:cNvSpPr>
            <a:spLocks noGrp="1"/>
          </p:cNvSpPr>
          <p:nvPr>
            <p:ph type="body" sz="half" idx="2"/>
          </p:nvPr>
        </p:nvSpPr>
        <p:spPr>
          <a:xfrm>
            <a:off x="3352800" y="3254205"/>
            <a:ext cx="5486400" cy="674061"/>
          </a:xfrm>
        </p:spPr>
        <p:txBody>
          <a:bodyPr/>
          <a:lstStyle/>
          <a:p>
            <a:r>
              <a:rPr lang="en-US" sz="2000" dirty="0" smtClean="0"/>
              <a:t>3D Modeling in VR</a:t>
            </a:r>
            <a:endParaRPr lang="en-US" sz="2000" dirty="0">
              <a:uFillTx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>
          <a:xfrm>
            <a:off x="8112224" y="4405756"/>
            <a:ext cx="3807376" cy="67710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r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2012152012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곽경민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2012154030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유시열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00"/>
    </mc:Choice>
    <mc:Fallback xmlns=""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시스템 구성도</a:t>
            </a:r>
            <a:endParaRPr lang="en-US" dirty="0">
              <a:uFillTx/>
            </a:endParaRPr>
          </a:p>
        </p:txBody>
      </p:sp>
      <p:sp>
        <p:nvSpPr>
          <p:cNvPr id="6" name="Text Placeholder 62"/>
          <p:cNvSpPr>
            <a:spLocks noGrp="1"/>
          </p:cNvSpPr>
          <p:nvPr>
            <p:ph type="body" sz="half" idx="2"/>
          </p:nvPr>
        </p:nvSpPr>
        <p:spPr>
          <a:xfrm>
            <a:off x="1313311" y="1170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System </a:t>
            </a:r>
            <a:r>
              <a:rPr lang="en-US" altLang="ko-KR" dirty="0">
                <a:uFillTx/>
              </a:rPr>
              <a:t>diagram </a:t>
            </a:r>
            <a:endParaRPr lang="en-US" dirty="0"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3549" y="17352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울릉도B" pitchFamily="18" charset="-127"/>
                <a:ea typeface="HY울릉도B" pitchFamily="18" charset="-127"/>
              </a:rPr>
              <a:t>Applicataion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57773" y="3013188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디자인 할 모델 정보</a:t>
            </a:r>
            <a:endParaRPr lang="ko-KR" altLang="en-US" sz="16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2116" y="4120909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핸들링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72475" y="4120909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모션인식</a:t>
            </a:r>
            <a:endParaRPr lang="ko-KR" altLang="en-US" sz="16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07537" y="2327622"/>
            <a:ext cx="2492223" cy="37184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23046" y="16903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Client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32116" y="3048068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데이터 요청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57773" y="5229200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모델링 완성</a:t>
            </a:r>
            <a:endParaRPr lang="en-US" altLang="ko-KR" sz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데이터 저장</a:t>
            </a:r>
            <a:endParaRPr lang="ko-KR" altLang="en-US" sz="12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32116" y="5229200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모델링 완성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4822045" y="3103020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77034" y="2334874"/>
            <a:ext cx="2492223" cy="37184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0800000">
            <a:off x="4756282" y="4253061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4756281" y="3110980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4822045" y="4250470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10800000">
            <a:off x="4751293" y="5361352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55294" y="25649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전</a:t>
            </a:r>
            <a:r>
              <a:rPr lang="ko-KR" altLang="en-US" dirty="0">
                <a:latin typeface="HY울릉도B" pitchFamily="18" charset="-127"/>
                <a:ea typeface="HY울릉도B" pitchFamily="18" charset="-127"/>
              </a:rPr>
              <a:t>송</a:t>
            </a:r>
          </a:p>
        </p:txBody>
      </p:sp>
    </p:spTree>
    <p:extLst>
      <p:ext uri="{BB962C8B-B14F-4D97-AF65-F5344CB8AC3E}">
        <p14:creationId xmlns:p14="http://schemas.microsoft.com/office/powerpoint/2010/main" val="1886370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9"/>
          <p:cNvSpPr/>
          <p:nvPr/>
        </p:nvSpPr>
        <p:spPr>
          <a:xfrm>
            <a:off x="883150" y="1642779"/>
            <a:ext cx="10376627" cy="118483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11</a:t>
            </a:fld>
            <a:endParaRPr lang="en-US">
              <a:uFillTx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개발 환경 및 개발 방법</a:t>
            </a:r>
            <a:endParaRPr lang="en-US" dirty="0">
              <a:uFillTx/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Development environment</a:t>
            </a:r>
          </a:p>
        </p:txBody>
      </p:sp>
      <p:sp>
        <p:nvSpPr>
          <p:cNvPr id="10" name="TextBox 21"/>
          <p:cNvSpPr/>
          <p:nvPr/>
        </p:nvSpPr>
        <p:spPr>
          <a:xfrm>
            <a:off x="1060087" y="2089913"/>
            <a:ext cx="10071827" cy="512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-Galaxy S7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just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219200" y="1363132"/>
            <a:ext cx="3525669" cy="594285"/>
            <a:chOff x="1240058" y="1117599"/>
            <a:chExt cx="2644252" cy="445714"/>
          </a:xfrm>
        </p:grpSpPr>
        <p:sp>
          <p:nvSpPr>
            <p:cNvPr id="12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3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4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5" name="Text Placeholder 3"/>
            <p:cNvSpPr>
              <a:spLocks/>
            </p:cNvSpPr>
            <p:nvPr/>
          </p:nvSpPr>
          <p:spPr>
            <a:xfrm>
              <a:off x="2007905" y="1196187"/>
              <a:ext cx="1108573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  <a:uFillTx/>
                </a:rPr>
                <a:t>Hardware</a:t>
              </a:r>
            </a:p>
          </p:txBody>
        </p:sp>
      </p:grpSp>
      <p:sp>
        <p:nvSpPr>
          <p:cNvPr id="18" name="Rounded Rectangle 16"/>
          <p:cNvSpPr/>
          <p:nvPr/>
        </p:nvSpPr>
        <p:spPr>
          <a:xfrm>
            <a:off x="907687" y="2929943"/>
            <a:ext cx="10376627" cy="359540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26" name="Group 16"/>
          <p:cNvGrpSpPr/>
          <p:nvPr/>
        </p:nvGrpSpPr>
        <p:grpSpPr>
          <a:xfrm>
            <a:off x="1199456" y="2710237"/>
            <a:ext cx="3525669" cy="556185"/>
            <a:chOff x="1240058" y="1117599"/>
            <a:chExt cx="2644252" cy="445714"/>
          </a:xfrm>
        </p:grpSpPr>
        <p:sp>
          <p:nvSpPr>
            <p:cNvPr id="22" name="Round Same Side Corner Rectangle 19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20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Right Triangle 22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5" name="Text Placeholder 3"/>
            <p:cNvSpPr>
              <a:spLocks/>
            </p:cNvSpPr>
            <p:nvPr/>
          </p:nvSpPr>
          <p:spPr>
            <a:xfrm>
              <a:off x="2053685" y="1196187"/>
              <a:ext cx="1017010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  <a:uFillTx/>
                </a:rPr>
                <a:t>Software</a:t>
              </a:r>
            </a:p>
          </p:txBody>
        </p:sp>
      </p:grpSp>
      <p:sp>
        <p:nvSpPr>
          <p:cNvPr id="27" name="TextBox 17"/>
          <p:cNvSpPr/>
          <p:nvPr/>
        </p:nvSpPr>
        <p:spPr>
          <a:xfrm>
            <a:off x="1174387" y="3609891"/>
            <a:ext cx="5929725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개발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OS : Window 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, Ubuntu </a:t>
            </a:r>
          </a:p>
          <a:p>
            <a:pPr algn="just"/>
            <a:endParaRPr lang="en-US" sz="1500" dirty="0" smtClean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개발언어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Java,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C++,C,</a:t>
            </a:r>
          </a:p>
          <a:p>
            <a:pPr algn="just"/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툴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Visual Studio2010, Android Studio</a:t>
            </a:r>
          </a:p>
          <a:p>
            <a:pPr algn="just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ko-KR" alt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OpenGL, NDK</a:t>
            </a:r>
          </a:p>
          <a:p>
            <a:pPr algn="just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99584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8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1"/>
          <p:cNvCxnSpPr/>
          <p:nvPr/>
        </p:nvCxnSpPr>
        <p:spPr>
          <a:xfrm flipH="1">
            <a:off x="3714024" y="2823083"/>
            <a:ext cx="4464568" cy="478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/>
              <a:t>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업무 분담</a:t>
            </a:r>
            <a:endParaRPr lang="en-US" dirty="0"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Business division</a:t>
            </a:r>
            <a:r>
              <a:rPr lang="en-US" altLang="ko-KR" dirty="0">
                <a:uFillTx/>
              </a:rPr>
              <a:t> </a:t>
            </a:r>
            <a:endParaRPr lang="en-US" dirty="0">
              <a:uFillTx/>
            </a:endParaRPr>
          </a:p>
        </p:txBody>
      </p:sp>
      <p:sp>
        <p:nvSpPr>
          <p:cNvPr id="12" name="TextBox 25"/>
          <p:cNvSpPr/>
          <p:nvPr/>
        </p:nvSpPr>
        <p:spPr>
          <a:xfrm>
            <a:off x="1943815" y="1471924"/>
            <a:ext cx="15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5448" latinLnBrk="0"/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  <a:uFillTx/>
              </a:rPr>
              <a:t>곽경민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  <a:uFillTx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99593" y="2268830"/>
            <a:ext cx="1067088" cy="1127701"/>
            <a:chOff x="7066887" y="4476066"/>
            <a:chExt cx="1067088" cy="1127701"/>
          </a:xfrm>
        </p:grpSpPr>
        <p:grpSp>
          <p:nvGrpSpPr>
            <p:cNvPr id="34" name="Group 26"/>
            <p:cNvGrpSpPr/>
            <p:nvPr/>
          </p:nvGrpSpPr>
          <p:grpSpPr>
            <a:xfrm>
              <a:off x="7066887" y="4476066"/>
              <a:ext cx="1067088" cy="1127701"/>
              <a:chOff x="6995968" y="1574028"/>
              <a:chExt cx="1209747" cy="1278466"/>
            </a:xfrm>
          </p:grpSpPr>
          <p:sp>
            <p:nvSpPr>
              <p:cNvPr id="32" name="Sev04"/>
              <p:cNvSpPr/>
              <p:nvPr/>
            </p:nvSpPr>
            <p:spPr>
              <a:xfrm rot="18900000">
                <a:off x="6995968" y="1642747"/>
                <a:ext cx="1209747" cy="12097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7F5D00">
                      <a:lumMod val="50000"/>
                    </a:srgbClr>
                  </a:solidFill>
                  <a:uFillTx/>
                  <a:latin typeface="FontAwesome"/>
                </a:endParaRPr>
              </a:p>
            </p:txBody>
          </p:sp>
          <p:sp>
            <p:nvSpPr>
              <p:cNvPr id="33" name="Sev04"/>
              <p:cNvSpPr/>
              <p:nvPr/>
            </p:nvSpPr>
            <p:spPr>
              <a:xfrm rot="18900000">
                <a:off x="6995968" y="1574028"/>
                <a:ext cx="1209747" cy="120974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7F5D00">
                      <a:lumMod val="50000"/>
                    </a:srgbClr>
                  </a:solidFill>
                  <a:uFillTx/>
                  <a:latin typeface="FontAwesome"/>
                </a:endParaRPr>
              </a:p>
            </p:txBody>
          </p:sp>
        </p:grpSp>
        <p:sp>
          <p:nvSpPr>
            <p:cNvPr id="36" name="Freeform 52"/>
            <p:cNvSpPr>
              <a:spLocks noEditPoints="1"/>
            </p:cNvSpPr>
            <p:nvPr/>
          </p:nvSpPr>
          <p:spPr bwMode="auto">
            <a:xfrm>
              <a:off x="7396145" y="4774322"/>
              <a:ext cx="408571" cy="43956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38" name="Freeform 42"/>
          <p:cNvSpPr>
            <a:spLocks noEditPoints="1"/>
          </p:cNvSpPr>
          <p:nvPr/>
        </p:nvSpPr>
        <p:spPr bwMode="auto">
          <a:xfrm>
            <a:off x="3336603" y="2631478"/>
            <a:ext cx="445200" cy="383211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25934" y="2280093"/>
            <a:ext cx="1067088" cy="1124373"/>
            <a:chOff x="4054701" y="4475214"/>
            <a:chExt cx="1067088" cy="1124373"/>
          </a:xfrm>
        </p:grpSpPr>
        <p:grpSp>
          <p:nvGrpSpPr>
            <p:cNvPr id="28" name="Group 24"/>
            <p:cNvGrpSpPr/>
            <p:nvPr/>
          </p:nvGrpSpPr>
          <p:grpSpPr>
            <a:xfrm>
              <a:off x="4054701" y="4475214"/>
              <a:ext cx="1067088" cy="1124373"/>
              <a:chOff x="5008643" y="1574028"/>
              <a:chExt cx="1209747" cy="1274691"/>
            </a:xfrm>
          </p:grpSpPr>
          <p:sp>
            <p:nvSpPr>
              <p:cNvPr id="26" name="Sev03"/>
              <p:cNvSpPr/>
              <p:nvPr/>
            </p:nvSpPr>
            <p:spPr>
              <a:xfrm rot="18900000">
                <a:off x="5008643" y="1638972"/>
                <a:ext cx="1209747" cy="120974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FFBA00">
                      <a:lumMod val="50000"/>
                    </a:srgbClr>
                  </a:solidFill>
                  <a:uFillTx/>
                  <a:latin typeface="FontAwesome"/>
                  <a:cs typeface="+mj-cs"/>
                </a:endParaRPr>
              </a:p>
            </p:txBody>
          </p:sp>
          <p:sp>
            <p:nvSpPr>
              <p:cNvPr id="27" name="Sev03"/>
              <p:cNvSpPr/>
              <p:nvPr/>
            </p:nvSpPr>
            <p:spPr>
              <a:xfrm rot="18900000">
                <a:off x="5008643" y="1574028"/>
                <a:ext cx="1209747" cy="120974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FFBA00">
                      <a:lumMod val="50000"/>
                    </a:srgbClr>
                  </a:solidFill>
                  <a:uFillTx/>
                  <a:latin typeface="FontAwesome"/>
                  <a:cs typeface="+mj-cs"/>
                </a:endParaRPr>
              </a:p>
            </p:txBody>
          </p:sp>
        </p:grpSp>
        <p:sp>
          <p:nvSpPr>
            <p:cNvPr id="40" name="Freeform 178"/>
            <p:cNvSpPr>
              <a:spLocks noEditPoints="1"/>
            </p:cNvSpPr>
            <p:nvPr/>
          </p:nvSpPr>
          <p:spPr bwMode="auto">
            <a:xfrm>
              <a:off x="4365644" y="4826448"/>
              <a:ext cx="445200" cy="335309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42" name="Freeform 86"/>
          <p:cNvSpPr>
            <a:spLocks noEditPoints="1"/>
          </p:cNvSpPr>
          <p:nvPr/>
        </p:nvSpPr>
        <p:spPr bwMode="auto">
          <a:xfrm>
            <a:off x="7284093" y="2541753"/>
            <a:ext cx="304880" cy="512971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cxnSp>
        <p:nvCxnSpPr>
          <p:cNvPr id="44" name="Straight Connector 21"/>
          <p:cNvCxnSpPr/>
          <p:nvPr/>
        </p:nvCxnSpPr>
        <p:spPr>
          <a:xfrm flipV="1">
            <a:off x="6021387" y="2177491"/>
            <a:ext cx="0" cy="14479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27"/>
          <p:cNvSpPr/>
          <p:nvPr/>
        </p:nvSpPr>
        <p:spPr>
          <a:xfrm>
            <a:off x="5917686" y="2047828"/>
            <a:ext cx="207403" cy="2074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8" name="Oval 30"/>
          <p:cNvSpPr/>
          <p:nvPr/>
        </p:nvSpPr>
        <p:spPr>
          <a:xfrm>
            <a:off x="5917686" y="3545655"/>
            <a:ext cx="207403" cy="2074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9" name="TextBox 25"/>
          <p:cNvSpPr/>
          <p:nvPr/>
        </p:nvSpPr>
        <p:spPr>
          <a:xfrm>
            <a:off x="7872290" y="1469490"/>
            <a:ext cx="15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5448" latinLnBrk="0"/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  <a:uFillTx/>
              </a:rPr>
              <a:t>유시열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  <a:uFillTx/>
            </a:endParaRPr>
          </a:p>
        </p:txBody>
      </p:sp>
      <p:sp>
        <p:nvSpPr>
          <p:cNvPr id="41" name="TextBox 25"/>
          <p:cNvSpPr/>
          <p:nvPr/>
        </p:nvSpPr>
        <p:spPr>
          <a:xfrm>
            <a:off x="7588973" y="4187590"/>
            <a:ext cx="44285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관련 연구자료 및 사례조사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  <a:uFillTx/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가상현실 </a:t>
            </a:r>
            <a:r>
              <a:rPr lang="ko-KR" altLang="en-US" sz="1500" b="1" dirty="0" err="1" smtClean="0">
                <a:solidFill>
                  <a:schemeClr val="accent5">
                    <a:lumMod val="75000"/>
                  </a:schemeClr>
                </a:solidFill>
                <a:uFillTx/>
              </a:rPr>
              <a:t>뷰</a:t>
            </a: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 화면 분할 구현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  <a:uFillTx/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en-US" altLang="ko-KR" sz="1500" b="1" dirty="0" smtClean="0">
                <a:solidFill>
                  <a:schemeClr val="accent5">
                    <a:lumMod val="75000"/>
                  </a:schemeClr>
                </a:solidFill>
              </a:rPr>
              <a:t>Application  UI </a:t>
            </a: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</a:rPr>
              <a:t>디자인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문서 작성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  <a:uFillTx/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</a:rPr>
              <a:t>데모 테스트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  <a:uFillTx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36533" y="4088335"/>
            <a:ext cx="3149122" cy="1445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25"/>
          <p:cNvSpPr/>
          <p:nvPr/>
        </p:nvSpPr>
        <p:spPr>
          <a:xfrm>
            <a:off x="1711868" y="4303006"/>
            <a:ext cx="442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필요한 오픈 소스 조사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en-US" altLang="ko-KR" sz="1500" b="1" dirty="0">
                <a:solidFill>
                  <a:schemeClr val="accent5">
                    <a:lumMod val="75000"/>
                  </a:schemeClr>
                </a:solidFill>
              </a:rPr>
              <a:t>Application </a:t>
            </a: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제작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문서 작성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데모 테스트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59429" y="4088336"/>
            <a:ext cx="3149122" cy="1445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98545"/>
      </p:ext>
    </p:extLst>
  </p:cSld>
  <p:clrMapOvr>
    <a:masterClrMapping/>
  </p:clrMapOvr>
  <p:transition spd="med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8" grpId="0" animBg="1"/>
      <p:bldP spid="42" grpId="0" animBg="1"/>
      <p:bldP spid="46" grpId="0" animBg="1"/>
      <p:bldP spid="48" grpId="0" animBg="1"/>
      <p:bldP spid="39" grpId="0" animBg="1"/>
      <p:bldP spid="41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/>
              <a:t>13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>
                <a:uFillTx/>
              </a:rPr>
              <a:t>졸업 연구 수행 일정</a:t>
            </a:r>
            <a:endParaRPr lang="en-US">
              <a:uFillTx/>
            </a:endParaRPr>
          </a:p>
        </p:txBody>
      </p:sp>
      <p:sp>
        <p:nvSpPr>
          <p:cNvPr id="6" name="Text Placeholder 136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Gantt Chart </a:t>
            </a:r>
            <a:r>
              <a:rPr lang="en-US" dirty="0" err="1">
                <a:uFillTx/>
              </a:rPr>
              <a:t>Infographic</a:t>
            </a:r>
            <a:endParaRPr lang="en-US" dirty="0">
              <a:uFillTx/>
            </a:endParaRPr>
          </a:p>
        </p:txBody>
      </p:sp>
      <p:sp>
        <p:nvSpPr>
          <p:cNvPr id="8" name="Rectangle 43"/>
          <p:cNvSpPr/>
          <p:nvPr/>
        </p:nvSpPr>
        <p:spPr>
          <a:xfrm>
            <a:off x="812800" y="2826326"/>
            <a:ext cx="2336800" cy="61373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 smtClean="0">
                <a:solidFill>
                  <a:prstClr val="yellow"/>
                </a:solidFill>
                <a:uFillTx/>
              </a:rPr>
              <a:t>자료 수집 및 </a:t>
            </a:r>
            <a:r>
              <a:rPr lang="ko-KR" altLang="en-US" sz="1600" b="1" dirty="0" err="1" smtClean="0">
                <a:solidFill>
                  <a:prstClr val="yellow"/>
                </a:solidFill>
                <a:uFillTx/>
              </a:rPr>
              <a:t>스터디</a:t>
            </a:r>
            <a:endParaRPr lang="en-US" sz="1600" b="1" dirty="0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44"/>
          <p:cNvSpPr/>
          <p:nvPr/>
        </p:nvSpPr>
        <p:spPr>
          <a:xfrm>
            <a:off x="812800" y="3441703"/>
            <a:ext cx="2336800" cy="5819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 smtClean="0">
                <a:solidFill>
                  <a:prstClr val="yellow"/>
                </a:solidFill>
              </a:rPr>
              <a:t>설계 발표</a:t>
            </a:r>
            <a:endParaRPr lang="en-US" sz="1600" b="1" dirty="0">
              <a:solidFill>
                <a:prstClr val="yellow"/>
              </a:solidFill>
            </a:endParaRPr>
          </a:p>
        </p:txBody>
      </p:sp>
      <p:sp>
        <p:nvSpPr>
          <p:cNvPr id="12" name="Rectangle 45"/>
          <p:cNvSpPr/>
          <p:nvPr/>
        </p:nvSpPr>
        <p:spPr>
          <a:xfrm>
            <a:off x="812800" y="4042836"/>
            <a:ext cx="2336800" cy="62324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>
                <a:solidFill>
                  <a:prstClr val="yellow"/>
                </a:solidFill>
                <a:uFillTx/>
              </a:rPr>
              <a:t>어플리케이션 제작</a:t>
            </a:r>
            <a:endParaRPr lang="en-US" sz="1600" b="1" dirty="0">
              <a:solidFill>
                <a:prstClr val="yellow"/>
              </a:solidFill>
              <a:uFillTx/>
            </a:endParaRPr>
          </a:p>
        </p:txBody>
      </p:sp>
      <p:sp>
        <p:nvSpPr>
          <p:cNvPr id="14" name="Rectangle 46"/>
          <p:cNvSpPr/>
          <p:nvPr/>
        </p:nvSpPr>
        <p:spPr>
          <a:xfrm>
            <a:off x="812800" y="4669371"/>
            <a:ext cx="2336800" cy="60417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>
                <a:solidFill>
                  <a:prstClr val="yellow"/>
                </a:solidFill>
                <a:uFillTx/>
              </a:rPr>
              <a:t>모듈 통합</a:t>
            </a:r>
            <a:endParaRPr lang="en-US" sz="1600" b="1" dirty="0">
              <a:solidFill>
                <a:prstClr val="yellow"/>
              </a:solidFill>
              <a:uFillTx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812800" y="5276831"/>
            <a:ext cx="2336800" cy="58870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>
                <a:solidFill>
                  <a:prstClr val="yellow"/>
                </a:solidFill>
                <a:uFillTx/>
              </a:rPr>
              <a:t>시험 및 데모</a:t>
            </a:r>
            <a:endParaRPr lang="en-US" sz="1600" b="1">
              <a:solidFill>
                <a:prstClr val="yellow"/>
              </a:solidFill>
              <a:uFillTx/>
            </a:endParaRPr>
          </a:p>
        </p:txBody>
      </p:sp>
      <p:sp>
        <p:nvSpPr>
          <p:cNvPr id="18" name="Rectangle 48"/>
          <p:cNvSpPr/>
          <p:nvPr/>
        </p:nvSpPr>
        <p:spPr>
          <a:xfrm>
            <a:off x="812800" y="5868820"/>
            <a:ext cx="2336800" cy="61969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>
                <a:solidFill>
                  <a:prstClr val="yellow"/>
                </a:solidFill>
                <a:uFillTx/>
              </a:rPr>
              <a:t>제출 및 발표</a:t>
            </a:r>
            <a:endParaRPr lang="en-US" sz="1600" b="1">
              <a:solidFill>
                <a:prstClr val="yellow"/>
              </a:solidFill>
              <a:uFillTx/>
            </a:endParaRPr>
          </a:p>
        </p:txBody>
      </p:sp>
      <p:graphicFrame>
        <p:nvGraphicFramePr>
          <p:cNvPr id="20" name="표 19"/>
          <p:cNvGraphicFramePr/>
          <p:nvPr/>
        </p:nvGraphicFramePr>
        <p:xfrm>
          <a:off x="3149600" y="1689100"/>
          <a:ext cx="8128000" cy="478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224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12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1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2</a:t>
                      </a:r>
                      <a:r>
                        <a:rPr lang="ko-KR" altLang="en-US" sz="1600">
                          <a:uFillTx/>
                        </a:rPr>
                        <a:t>월 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3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4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5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6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7-9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Right Arrow 51"/>
          <p:cNvSpPr/>
          <p:nvPr/>
        </p:nvSpPr>
        <p:spPr>
          <a:xfrm>
            <a:off x="3332212" y="3011706"/>
            <a:ext cx="1776546" cy="17134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Right Arrow 53"/>
          <p:cNvSpPr/>
          <p:nvPr/>
        </p:nvSpPr>
        <p:spPr>
          <a:xfrm>
            <a:off x="6229967" y="4285335"/>
            <a:ext cx="1348225" cy="1382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6" name="Right Arrow 54"/>
          <p:cNvSpPr/>
          <p:nvPr/>
        </p:nvSpPr>
        <p:spPr>
          <a:xfrm>
            <a:off x="7608548" y="4916363"/>
            <a:ext cx="2204854" cy="15615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Right Arrow 55"/>
          <p:cNvSpPr/>
          <p:nvPr/>
        </p:nvSpPr>
        <p:spPr>
          <a:xfrm>
            <a:off x="10295083" y="6055386"/>
            <a:ext cx="952845" cy="17518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Right Arrow 56"/>
          <p:cNvSpPr/>
          <p:nvPr/>
        </p:nvSpPr>
        <p:spPr>
          <a:xfrm>
            <a:off x="8620736" y="5503673"/>
            <a:ext cx="1506676" cy="15822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Rectangle 43"/>
          <p:cNvSpPr/>
          <p:nvPr/>
        </p:nvSpPr>
        <p:spPr>
          <a:xfrm>
            <a:off x="812800" y="1689102"/>
            <a:ext cx="2336800" cy="5183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en-US" sz="1600" b="1">
                <a:solidFill>
                  <a:prstClr val="yellow"/>
                </a:solidFill>
                <a:uFillTx/>
              </a:rPr>
              <a:t>Step</a:t>
            </a:r>
          </a:p>
        </p:txBody>
      </p:sp>
      <p:sp>
        <p:nvSpPr>
          <p:cNvPr id="34" name="Rectangle 43"/>
          <p:cNvSpPr/>
          <p:nvPr/>
        </p:nvSpPr>
        <p:spPr>
          <a:xfrm>
            <a:off x="812800" y="2210949"/>
            <a:ext cx="2336800" cy="61373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>
                <a:solidFill>
                  <a:prstClr val="yellow"/>
                </a:solidFill>
                <a:uFillTx/>
              </a:rPr>
              <a:t>제안서 제출</a:t>
            </a:r>
            <a:endParaRPr lang="en-US" sz="1600" b="1">
              <a:solidFill>
                <a:prstClr val="yellow"/>
              </a:solidFill>
              <a:uFillTx/>
            </a:endParaRPr>
          </a:p>
        </p:txBody>
      </p:sp>
      <p:sp>
        <p:nvSpPr>
          <p:cNvPr id="36" name="Right Arrow 51"/>
          <p:cNvSpPr/>
          <p:nvPr/>
        </p:nvSpPr>
        <p:spPr>
          <a:xfrm>
            <a:off x="3332212" y="2419927"/>
            <a:ext cx="804209" cy="16651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1" name="Right Arrow 55"/>
          <p:cNvSpPr/>
          <p:nvPr/>
        </p:nvSpPr>
        <p:spPr>
          <a:xfrm>
            <a:off x="5231904" y="3645103"/>
            <a:ext cx="952845" cy="17518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</p:spTree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14</a:t>
            </a:fld>
            <a:endParaRPr lang="en-US">
              <a:uFillTx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>
                <a:uFillTx/>
              </a:rPr>
              <a:t>질문 사항</a:t>
            </a:r>
            <a:endParaRPr lang="en-US">
              <a:uFillTx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Q &amp; A</a:t>
            </a:r>
          </a:p>
        </p:txBody>
      </p:sp>
      <p:grpSp>
        <p:nvGrpSpPr>
          <p:cNvPr id="17" name="Group 57"/>
          <p:cNvGrpSpPr/>
          <p:nvPr/>
        </p:nvGrpSpPr>
        <p:grpSpPr>
          <a:xfrm>
            <a:off x="1114605" y="4176178"/>
            <a:ext cx="3622207" cy="1894423"/>
            <a:chOff x="6507349" y="3881049"/>
            <a:chExt cx="1849277" cy="967176"/>
          </a:xfrm>
        </p:grpSpPr>
        <p:grpSp>
          <p:nvGrpSpPr>
            <p:cNvPr id="15" name="Group 300"/>
            <p:cNvGrpSpPr/>
            <p:nvPr/>
          </p:nvGrpSpPr>
          <p:grpSpPr>
            <a:xfrm>
              <a:off x="6507349" y="3881049"/>
              <a:ext cx="1849277" cy="967176"/>
              <a:chOff x="2844800" y="1304396"/>
              <a:chExt cx="2803525" cy="1466250"/>
            </a:xfrm>
          </p:grpSpPr>
          <p:grpSp>
            <p:nvGrpSpPr>
              <p:cNvPr id="10" name="Group 44"/>
              <p:cNvGrpSpPr/>
              <p:nvPr/>
            </p:nvGrpSpPr>
            <p:grpSpPr>
              <a:xfrm>
                <a:off x="3209925" y="1304396"/>
                <a:ext cx="2073275" cy="1397000"/>
                <a:chOff x="4843457" y="992546"/>
                <a:chExt cx="2073275" cy="1397000"/>
              </a:xfrm>
            </p:grpSpPr>
            <p:sp>
              <p:nvSpPr>
                <p:cNvPr id="8" name="Freeform 12"/>
                <p:cNvSpPr>
                  <a:spLocks/>
                </p:cNvSpPr>
                <p:nvPr/>
              </p:nvSpPr>
              <p:spPr bwMode="auto">
                <a:xfrm>
                  <a:off x="4843457" y="992546"/>
                  <a:ext cx="2073275" cy="1397000"/>
                </a:xfrm>
                <a:custGeom>
                  <a:avLst/>
                  <a:gdLst/>
                  <a:ahLst/>
                  <a:cxnLst>
                    <a:cxn ang="0">
                      <a:pos x="1146" y="737"/>
                    </a:cxn>
                    <a:cxn ang="0">
                      <a:pos x="1120" y="772"/>
                    </a:cxn>
                    <a:cxn ang="0">
                      <a:pos x="26" y="772"/>
                    </a:cxn>
                    <a:cxn ang="0">
                      <a:pos x="0" y="737"/>
                    </a:cxn>
                    <a:cxn ang="0">
                      <a:pos x="0" y="35"/>
                    </a:cxn>
                    <a:cxn ang="0">
                      <a:pos x="26" y="0"/>
                    </a:cxn>
                    <a:cxn ang="0">
                      <a:pos x="1120" y="0"/>
                    </a:cxn>
                    <a:cxn ang="0">
                      <a:pos x="1146" y="35"/>
                    </a:cxn>
                    <a:cxn ang="0">
                      <a:pos x="1146" y="737"/>
                    </a:cxn>
                  </a:cxnLst>
                  <a:rect l="0" t="0" r="r" b="b"/>
                  <a:pathLst>
                    <a:path w="1146" h="772">
                      <a:moveTo>
                        <a:pt x="1146" y="737"/>
                      </a:moveTo>
                      <a:cubicBezTo>
                        <a:pt x="1146" y="756"/>
                        <a:pt x="1134" y="772"/>
                        <a:pt x="1120" y="772"/>
                      </a:cubicBezTo>
                      <a:cubicBezTo>
                        <a:pt x="26" y="772"/>
                        <a:pt x="26" y="772"/>
                        <a:pt x="26" y="772"/>
                      </a:cubicBezTo>
                      <a:cubicBezTo>
                        <a:pt x="12" y="772"/>
                        <a:pt x="0" y="756"/>
                        <a:pt x="0" y="737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16"/>
                        <a:pt x="12" y="0"/>
                        <a:pt x="26" y="0"/>
                      </a:cubicBezTo>
                      <a:cubicBezTo>
                        <a:pt x="1120" y="0"/>
                        <a:pt x="1120" y="0"/>
                        <a:pt x="1120" y="0"/>
                      </a:cubicBezTo>
                      <a:cubicBezTo>
                        <a:pt x="1134" y="0"/>
                        <a:pt x="1146" y="16"/>
                        <a:pt x="1146" y="35"/>
                      </a:cubicBezTo>
                      <a:cubicBezTo>
                        <a:pt x="1146" y="737"/>
                        <a:pt x="1146" y="737"/>
                        <a:pt x="1146" y="737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  <p:sp>
              <p:nvSpPr>
                <p:cNvPr id="9" name="Rectangle 13"/>
                <p:cNvSpPr>
                  <a:spLocks noChangeArrowheads="1"/>
                </p:cNvSpPr>
                <p:nvPr/>
              </p:nvSpPr>
              <p:spPr bwMode="auto">
                <a:xfrm>
                  <a:off x="4926007" y="1068746"/>
                  <a:ext cx="1914525" cy="11811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</p:grpSp>
          <p:grpSp>
            <p:nvGrpSpPr>
              <p:cNvPr id="14" name="Group 43"/>
              <p:cNvGrpSpPr/>
              <p:nvPr/>
            </p:nvGrpSpPr>
            <p:grpSpPr>
              <a:xfrm>
                <a:off x="2844800" y="2648409"/>
                <a:ext cx="2803525" cy="122237"/>
                <a:chOff x="4462463" y="2425701"/>
                <a:chExt cx="2803525" cy="122237"/>
              </a:xfrm>
            </p:grpSpPr>
            <p:sp>
              <p:nvSpPr>
                <p:cNvPr id="11" name="Freeform 15"/>
                <p:cNvSpPr>
                  <a:spLocks/>
                </p:cNvSpPr>
                <p:nvPr/>
              </p:nvSpPr>
              <p:spPr bwMode="auto">
                <a:xfrm>
                  <a:off x="4462463" y="2481263"/>
                  <a:ext cx="2800350" cy="66675"/>
                </a:xfrm>
                <a:custGeom>
                  <a:avLst/>
                  <a:gdLst/>
                  <a:ahLst/>
                  <a:cxnLst>
                    <a:cxn ang="0">
                      <a:pos x="10" y="5"/>
                    </a:cxn>
                    <a:cxn ang="0">
                      <a:pos x="68" y="37"/>
                    </a:cxn>
                    <a:cxn ang="0">
                      <a:pos x="1487" y="37"/>
                    </a:cxn>
                    <a:cxn ang="0">
                      <a:pos x="1546" y="12"/>
                    </a:cxn>
                    <a:cxn ang="0">
                      <a:pos x="1547" y="0"/>
                    </a:cxn>
                    <a:cxn ang="0">
                      <a:pos x="10" y="5"/>
                    </a:cxn>
                  </a:cxnLst>
                  <a:rect l="0" t="0" r="r" b="b"/>
                  <a:pathLst>
                    <a:path w="1547" h="37">
                      <a:moveTo>
                        <a:pt x="10" y="5"/>
                      </a:moveTo>
                      <a:cubicBezTo>
                        <a:pt x="10" y="5"/>
                        <a:pt x="0" y="23"/>
                        <a:pt x="68" y="37"/>
                      </a:cubicBezTo>
                      <a:cubicBezTo>
                        <a:pt x="1487" y="37"/>
                        <a:pt x="1487" y="37"/>
                        <a:pt x="1487" y="37"/>
                      </a:cubicBezTo>
                      <a:cubicBezTo>
                        <a:pt x="1487" y="37"/>
                        <a:pt x="1534" y="34"/>
                        <a:pt x="1546" y="12"/>
                      </a:cubicBezTo>
                      <a:cubicBezTo>
                        <a:pt x="1547" y="0"/>
                        <a:pt x="1547" y="0"/>
                        <a:pt x="1547" y="0"/>
                      </a:cubicBez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  <p:sp>
              <p:nvSpPr>
                <p:cNvPr id="12" name="Freeform 16"/>
                <p:cNvSpPr>
                  <a:spLocks/>
                </p:cNvSpPr>
                <p:nvPr/>
              </p:nvSpPr>
              <p:spPr bwMode="auto">
                <a:xfrm>
                  <a:off x="4478338" y="2425701"/>
                  <a:ext cx="2787650" cy="8413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8"/>
                    </a:cxn>
                    <a:cxn ang="0">
                      <a:pos x="16" y="43"/>
                    </a:cxn>
                    <a:cxn ang="0">
                      <a:pos x="1522" y="43"/>
                    </a:cxn>
                    <a:cxn ang="0">
                      <a:pos x="1538" y="40"/>
                    </a:cxn>
                    <a:cxn ang="0">
                      <a:pos x="153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540" h="47">
                      <a:moveTo>
                        <a:pt x="1" y="0"/>
                      </a:move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47"/>
                        <a:pt x="16" y="43"/>
                        <a:pt x="16" y="43"/>
                      </a:cubicBezTo>
                      <a:cubicBezTo>
                        <a:pt x="1522" y="43"/>
                        <a:pt x="1522" y="43"/>
                        <a:pt x="1522" y="43"/>
                      </a:cubicBezTo>
                      <a:cubicBezTo>
                        <a:pt x="1540" y="45"/>
                        <a:pt x="1538" y="40"/>
                        <a:pt x="1538" y="40"/>
                      </a:cubicBezTo>
                      <a:cubicBezTo>
                        <a:pt x="1538" y="0"/>
                        <a:pt x="1538" y="0"/>
                        <a:pt x="153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42000">
                      <a:schemeClr val="bg1">
                        <a:lumMod val="75000"/>
                      </a:schemeClr>
                    </a:gs>
                    <a:gs pos="6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5672138" y="2425701"/>
                  <a:ext cx="392113" cy="44450"/>
                </a:xfrm>
                <a:custGeom>
                  <a:avLst/>
                  <a:gdLst/>
                  <a:ahLst/>
                  <a:cxnLst>
                    <a:cxn ang="0">
                      <a:pos x="20" y="22"/>
                    </a:cxn>
                    <a:cxn ang="0">
                      <a:pos x="198" y="22"/>
                    </a:cxn>
                    <a:cxn ang="0">
                      <a:pos x="215" y="1"/>
                    </a:cxn>
                    <a:cxn ang="0">
                      <a:pos x="6" y="0"/>
                    </a:cxn>
                    <a:cxn ang="0">
                      <a:pos x="20" y="22"/>
                    </a:cxn>
                  </a:cxnLst>
                  <a:rect l="0" t="0" r="r" b="b"/>
                  <a:pathLst>
                    <a:path w="217" h="25">
                      <a:moveTo>
                        <a:pt x="20" y="22"/>
                      </a:moveTo>
                      <a:cubicBezTo>
                        <a:pt x="198" y="22"/>
                        <a:pt x="198" y="22"/>
                        <a:pt x="198" y="22"/>
                      </a:cubicBezTo>
                      <a:cubicBezTo>
                        <a:pt x="198" y="22"/>
                        <a:pt x="217" y="25"/>
                        <a:pt x="215" y="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20"/>
                        <a:pt x="20" y="2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</p:grpSp>
        </p:grpSp>
        <p:sp>
          <p:nvSpPr>
            <p:cNvPr id="16" name="Freeform 45"/>
            <p:cNvSpPr>
              <a:spLocks noEditPoints="1"/>
            </p:cNvSpPr>
            <p:nvPr/>
          </p:nvSpPr>
          <p:spPr bwMode="auto">
            <a:xfrm>
              <a:off x="7176098" y="4038600"/>
              <a:ext cx="511776" cy="511776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</p:grpSp>
      <p:sp>
        <p:nvSpPr>
          <p:cNvPr id="19" name="Freeform 228"/>
          <p:cNvSpPr>
            <a:spLocks/>
          </p:cNvSpPr>
          <p:nvPr/>
        </p:nvSpPr>
        <p:spPr bwMode="auto">
          <a:xfrm rot="807060">
            <a:off x="9280830" y="2644117"/>
            <a:ext cx="1083733" cy="109110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uFillTx/>
            </a:endParaRPr>
          </a:p>
        </p:txBody>
      </p:sp>
      <p:grpSp>
        <p:nvGrpSpPr>
          <p:cNvPr id="35" name="Group 153"/>
          <p:cNvGrpSpPr/>
          <p:nvPr/>
        </p:nvGrpSpPr>
        <p:grpSpPr>
          <a:xfrm>
            <a:off x="2627721" y="1660262"/>
            <a:ext cx="3171537" cy="2965751"/>
            <a:chOff x="1970790" y="1218213"/>
            <a:chExt cx="2378653" cy="2224313"/>
          </a:xfrm>
        </p:grpSpPr>
        <p:sp>
          <p:nvSpPr>
            <p:cNvPr id="21" name="Freeform 74"/>
            <p:cNvSpPr>
              <a:spLocks noEditPoints="1"/>
            </p:cNvSpPr>
            <p:nvPr/>
          </p:nvSpPr>
          <p:spPr bwMode="auto">
            <a:xfrm rot="19480440">
              <a:off x="3629092" y="2054503"/>
              <a:ext cx="620146" cy="481012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2" name="Freeform 74"/>
            <p:cNvSpPr>
              <a:spLocks noEditPoints="1"/>
            </p:cNvSpPr>
            <p:nvPr/>
          </p:nvSpPr>
          <p:spPr bwMode="auto">
            <a:xfrm rot="18346800">
              <a:off x="3014662" y="2262982"/>
              <a:ext cx="514624" cy="39916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3" name="Freeform 74"/>
            <p:cNvSpPr>
              <a:spLocks noEditPoints="1"/>
            </p:cNvSpPr>
            <p:nvPr/>
          </p:nvSpPr>
          <p:spPr bwMode="auto">
            <a:xfrm rot="18864360">
              <a:off x="2804947" y="1530117"/>
              <a:ext cx="620146" cy="481012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4" name="Freeform 74"/>
            <p:cNvSpPr>
              <a:spLocks noEditPoints="1"/>
            </p:cNvSpPr>
            <p:nvPr/>
          </p:nvSpPr>
          <p:spPr bwMode="auto">
            <a:xfrm rot="18346800">
              <a:off x="1933824" y="3149966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5" name="Freeform 74"/>
            <p:cNvSpPr>
              <a:spLocks noEditPoints="1"/>
            </p:cNvSpPr>
            <p:nvPr/>
          </p:nvSpPr>
          <p:spPr bwMode="auto">
            <a:xfrm rot="18346800">
              <a:off x="2413851" y="3149965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6" name="Freeform 74"/>
            <p:cNvSpPr>
              <a:spLocks noEditPoints="1"/>
            </p:cNvSpPr>
            <p:nvPr/>
          </p:nvSpPr>
          <p:spPr bwMode="auto">
            <a:xfrm rot="3326100">
              <a:off x="2133837" y="2774848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7" name="Freeform 75"/>
            <p:cNvSpPr>
              <a:spLocks noEditPoints="1"/>
            </p:cNvSpPr>
            <p:nvPr/>
          </p:nvSpPr>
          <p:spPr bwMode="auto">
            <a:xfrm rot="20679060">
              <a:off x="2163577" y="2055040"/>
              <a:ext cx="593312" cy="46019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 rot="20976480">
              <a:off x="2679534" y="2774848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9" name="Freeform 74"/>
            <p:cNvSpPr>
              <a:spLocks noEditPoints="1"/>
            </p:cNvSpPr>
            <p:nvPr/>
          </p:nvSpPr>
          <p:spPr bwMode="auto">
            <a:xfrm rot="872280">
              <a:off x="3486971" y="1218213"/>
              <a:ext cx="862472" cy="668970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0" name="Freeform 78"/>
            <p:cNvSpPr>
              <a:spLocks noEditPoints="1"/>
            </p:cNvSpPr>
            <p:nvPr/>
          </p:nvSpPr>
          <p:spPr bwMode="auto">
            <a:xfrm rot="20976480">
              <a:off x="3339045" y="1930107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/>
          </p:nvSpPr>
          <p:spPr bwMode="auto">
            <a:xfrm rot="18346800">
              <a:off x="3104653" y="2877281"/>
              <a:ext cx="188290" cy="146046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 rot="18346800">
              <a:off x="2494408" y="2621439"/>
              <a:ext cx="188290" cy="146046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3" name="Freeform 81"/>
            <p:cNvSpPr>
              <a:spLocks noEditPoints="1"/>
            </p:cNvSpPr>
            <p:nvPr/>
          </p:nvSpPr>
          <p:spPr bwMode="auto">
            <a:xfrm rot="20976480">
              <a:off x="2679533" y="2302337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4" name="Freeform 84"/>
            <p:cNvSpPr>
              <a:spLocks noEditPoints="1"/>
            </p:cNvSpPr>
            <p:nvPr/>
          </p:nvSpPr>
          <p:spPr bwMode="auto">
            <a:xfrm rot="4444260">
              <a:off x="3382353" y="2530317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</p:grpSp>
      <p:sp>
        <p:nvSpPr>
          <p:cNvPr id="37" name="Rectangle 151"/>
          <p:cNvSpPr/>
          <p:nvPr/>
        </p:nvSpPr>
        <p:spPr>
          <a:xfrm>
            <a:off x="5964517" y="3753318"/>
            <a:ext cx="4138116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감사합니다</a:t>
            </a:r>
            <a:endParaRPr lang="en-US" sz="6000" b="1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715422" y="2603501"/>
            <a:ext cx="3691465" cy="507143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5422" y="3110643"/>
            <a:ext cx="3285065" cy="507143"/>
          </a:xfrm>
          <a:prstGeom prst="homePlat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715423" y="3617785"/>
            <a:ext cx="2878667" cy="508571"/>
          </a:xfrm>
          <a:prstGeom prst="homePlat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715424" y="4633500"/>
            <a:ext cx="1557865" cy="510000"/>
          </a:xfrm>
          <a:prstGeom prst="homePlate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715422" y="4124928"/>
            <a:ext cx="2472265" cy="510000"/>
          </a:xfrm>
          <a:prstGeom prst="homePlat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/>
              <a:t>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>
                <a:uFillTx/>
              </a:rPr>
              <a:t>목      차</a:t>
            </a:r>
            <a:endParaRPr lang="en-US">
              <a:uFillTx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Plan Infographic</a:t>
            </a:r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1038088" y="1458384"/>
            <a:ext cx="1261533" cy="4510617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494"/>
              </a:cxn>
              <a:cxn ang="0">
                <a:pos x="61" y="500"/>
              </a:cxn>
              <a:cxn ang="0">
                <a:pos x="61" y="593"/>
              </a:cxn>
              <a:cxn ang="0">
                <a:pos x="75" y="608"/>
              </a:cxn>
              <a:cxn ang="0">
                <a:pos x="93" y="608"/>
              </a:cxn>
              <a:cxn ang="0">
                <a:pos x="107" y="593"/>
              </a:cxn>
              <a:cxn ang="0">
                <a:pos x="107" y="573"/>
              </a:cxn>
              <a:cxn ang="0">
                <a:pos x="143" y="573"/>
              </a:cxn>
              <a:cxn ang="0">
                <a:pos x="157" y="559"/>
              </a:cxn>
              <a:cxn ang="0">
                <a:pos x="143" y="545"/>
              </a:cxn>
              <a:cxn ang="0">
                <a:pos x="107" y="545"/>
              </a:cxn>
              <a:cxn ang="0">
                <a:pos x="107" y="537"/>
              </a:cxn>
              <a:cxn ang="0">
                <a:pos x="143" y="537"/>
              </a:cxn>
              <a:cxn ang="0">
                <a:pos x="157" y="523"/>
              </a:cxn>
              <a:cxn ang="0">
                <a:pos x="143" y="509"/>
              </a:cxn>
              <a:cxn ang="0">
                <a:pos x="107" y="509"/>
              </a:cxn>
              <a:cxn ang="0">
                <a:pos x="107" y="499"/>
              </a:cxn>
              <a:cxn ang="0">
                <a:pos x="95" y="493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608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494"/>
                  <a:pt x="73" y="494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93"/>
                  <a:pt x="61" y="593"/>
                  <a:pt x="61" y="593"/>
                </a:cubicBezTo>
                <a:cubicBezTo>
                  <a:pt x="61" y="601"/>
                  <a:pt x="67" y="608"/>
                  <a:pt x="75" y="608"/>
                </a:cubicBezTo>
                <a:cubicBezTo>
                  <a:pt x="93" y="608"/>
                  <a:pt x="93" y="608"/>
                  <a:pt x="93" y="608"/>
                </a:cubicBezTo>
                <a:cubicBezTo>
                  <a:pt x="101" y="608"/>
                  <a:pt x="107" y="601"/>
                  <a:pt x="107" y="593"/>
                </a:cubicBezTo>
                <a:cubicBezTo>
                  <a:pt x="107" y="573"/>
                  <a:pt x="107" y="573"/>
                  <a:pt x="107" y="573"/>
                </a:cubicBezTo>
                <a:cubicBezTo>
                  <a:pt x="143" y="573"/>
                  <a:pt x="143" y="573"/>
                  <a:pt x="143" y="573"/>
                </a:cubicBezTo>
                <a:cubicBezTo>
                  <a:pt x="150" y="573"/>
                  <a:pt x="157" y="566"/>
                  <a:pt x="157" y="559"/>
                </a:cubicBezTo>
                <a:cubicBezTo>
                  <a:pt x="157" y="551"/>
                  <a:pt x="150" y="545"/>
                  <a:pt x="143" y="545"/>
                </a:cubicBezTo>
                <a:cubicBezTo>
                  <a:pt x="107" y="545"/>
                  <a:pt x="107" y="545"/>
                  <a:pt x="107" y="545"/>
                </a:cubicBezTo>
                <a:cubicBezTo>
                  <a:pt x="107" y="537"/>
                  <a:pt x="107" y="537"/>
                  <a:pt x="107" y="537"/>
                </a:cubicBezTo>
                <a:cubicBezTo>
                  <a:pt x="143" y="537"/>
                  <a:pt x="143" y="537"/>
                  <a:pt x="143" y="537"/>
                </a:cubicBezTo>
                <a:cubicBezTo>
                  <a:pt x="150" y="537"/>
                  <a:pt x="157" y="530"/>
                  <a:pt x="157" y="523"/>
                </a:cubicBezTo>
                <a:cubicBezTo>
                  <a:pt x="157" y="515"/>
                  <a:pt x="150" y="509"/>
                  <a:pt x="143" y="509"/>
                </a:cubicBezTo>
                <a:cubicBezTo>
                  <a:pt x="107" y="509"/>
                  <a:pt x="107" y="509"/>
                  <a:pt x="107" y="509"/>
                </a:cubicBezTo>
                <a:cubicBezTo>
                  <a:pt x="107" y="499"/>
                  <a:pt x="107" y="499"/>
                  <a:pt x="107" y="499"/>
                </a:cubicBezTo>
                <a:cubicBezTo>
                  <a:pt x="95" y="493"/>
                  <a:pt x="95" y="493"/>
                  <a:pt x="95" y="493"/>
                </a:cubicBezTo>
                <a:cubicBezTo>
                  <a:pt x="95" y="372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4" name="Freeform 45"/>
          <p:cNvSpPr>
            <a:spLocks noEditPoints="1"/>
          </p:cNvSpPr>
          <p:nvPr/>
        </p:nvSpPr>
        <p:spPr bwMode="auto">
          <a:xfrm>
            <a:off x="10817618" y="3192875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6" name="Freeform 45"/>
          <p:cNvSpPr>
            <a:spLocks noEditPoints="1"/>
          </p:cNvSpPr>
          <p:nvPr/>
        </p:nvSpPr>
        <p:spPr bwMode="auto">
          <a:xfrm>
            <a:off x="10812176" y="5177762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2" name="TextBox 64"/>
          <p:cNvSpPr/>
          <p:nvPr/>
        </p:nvSpPr>
        <p:spPr>
          <a:xfrm>
            <a:off x="8660891" y="4460305"/>
            <a:ext cx="2008563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rgbClr val="FFBA00"/>
                </a:solidFill>
                <a:uFillTx/>
              </a:rPr>
              <a:t>업무 분담</a:t>
            </a:r>
            <a:endParaRPr lang="en-US" sz="3600" b="1" dirty="0">
              <a:solidFill>
                <a:srgbClr val="FFBA00"/>
              </a:solidFill>
              <a:uFillTx/>
            </a:endParaRPr>
          </a:p>
        </p:txBody>
      </p:sp>
      <p:sp>
        <p:nvSpPr>
          <p:cNvPr id="34" name="TextBox 69"/>
          <p:cNvSpPr/>
          <p:nvPr/>
        </p:nvSpPr>
        <p:spPr>
          <a:xfrm>
            <a:off x="7743002" y="3135287"/>
            <a:ext cx="2931894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3"/>
                </a:solidFill>
                <a:uFillTx/>
              </a:rPr>
              <a:t>시스템 구성도</a:t>
            </a:r>
            <a:endParaRPr lang="en-US" sz="3600" b="1" dirty="0">
              <a:solidFill>
                <a:schemeClr val="accent3"/>
              </a:solidFill>
              <a:uFillTx/>
            </a:endParaRPr>
          </a:p>
        </p:txBody>
      </p:sp>
      <p:sp>
        <p:nvSpPr>
          <p:cNvPr id="36" name="TextBox 74"/>
          <p:cNvSpPr/>
          <p:nvPr/>
        </p:nvSpPr>
        <p:spPr>
          <a:xfrm>
            <a:off x="5872299" y="3800952"/>
            <a:ext cx="4802597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4"/>
                </a:solidFill>
                <a:uFillTx/>
              </a:rPr>
              <a:t>개발 환경 및 개발 방법</a:t>
            </a:r>
            <a:endParaRPr lang="en-US" sz="3600" b="1" dirty="0">
              <a:solidFill>
                <a:schemeClr val="accent4"/>
              </a:solidFill>
              <a:uFillTx/>
            </a:endParaRPr>
          </a:p>
        </p:txBody>
      </p:sp>
      <p:sp>
        <p:nvSpPr>
          <p:cNvPr id="38" name="Freeform 103"/>
          <p:cNvSpPr>
            <a:spLocks noEditPoints="1"/>
          </p:cNvSpPr>
          <p:nvPr/>
        </p:nvSpPr>
        <p:spPr bwMode="auto">
          <a:xfrm>
            <a:off x="3411283" y="2650067"/>
            <a:ext cx="268405" cy="39523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0" name="Freeform 178"/>
          <p:cNvSpPr>
            <a:spLocks noEditPoints="1"/>
          </p:cNvSpPr>
          <p:nvPr/>
        </p:nvSpPr>
        <p:spPr bwMode="auto">
          <a:xfrm>
            <a:off x="3007528" y="3225800"/>
            <a:ext cx="367360" cy="276680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2" name="Freeform 83"/>
          <p:cNvSpPr>
            <a:spLocks noEditPoints="1"/>
          </p:cNvSpPr>
          <p:nvPr/>
        </p:nvSpPr>
        <p:spPr bwMode="auto">
          <a:xfrm>
            <a:off x="2814483" y="3683001"/>
            <a:ext cx="255605" cy="383409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4" name="Freeform 62"/>
          <p:cNvSpPr>
            <a:spLocks noEditPoints="1"/>
          </p:cNvSpPr>
          <p:nvPr/>
        </p:nvSpPr>
        <p:spPr bwMode="auto">
          <a:xfrm>
            <a:off x="2606477" y="4194396"/>
            <a:ext cx="362011" cy="36490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6" name="Freeform 228"/>
          <p:cNvSpPr>
            <a:spLocks/>
          </p:cNvSpPr>
          <p:nvPr/>
        </p:nvSpPr>
        <p:spPr bwMode="auto">
          <a:xfrm>
            <a:off x="2196289" y="4735957"/>
            <a:ext cx="316491" cy="31864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10812176" y="4517893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0" name="Freeform 45"/>
          <p:cNvSpPr>
            <a:spLocks noEditPoints="1"/>
          </p:cNvSpPr>
          <p:nvPr/>
        </p:nvSpPr>
        <p:spPr bwMode="auto">
          <a:xfrm>
            <a:off x="10817618" y="3858540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2" name="TextBox 40"/>
          <p:cNvSpPr/>
          <p:nvPr/>
        </p:nvSpPr>
        <p:spPr>
          <a:xfrm>
            <a:off x="6490425" y="5120174"/>
            <a:ext cx="4179029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5"/>
                </a:solidFill>
                <a:uFillTx/>
              </a:rPr>
              <a:t>졸업 연구 수행 일정</a:t>
            </a:r>
            <a:endParaRPr lang="en-US" sz="36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10818025" y="2542654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6" name="TextBox 45"/>
          <p:cNvSpPr/>
          <p:nvPr/>
        </p:nvSpPr>
        <p:spPr>
          <a:xfrm>
            <a:off x="6190664" y="2492896"/>
            <a:ext cx="4478790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uFillTx/>
              </a:rPr>
              <a:t>시스템 수행 시나리오</a:t>
            </a:r>
            <a:endParaRPr lang="en-US" sz="3600" b="1" dirty="0">
              <a:solidFill>
                <a:schemeClr val="accent5">
                  <a:lumMod val="50000"/>
                </a:schemeClr>
              </a:solidFill>
              <a:uFillTx/>
            </a:endParaRPr>
          </a:p>
        </p:txBody>
      </p:sp>
      <p:sp>
        <p:nvSpPr>
          <p:cNvPr id="58" name="TextBox 30"/>
          <p:cNvSpPr/>
          <p:nvPr/>
        </p:nvSpPr>
        <p:spPr>
          <a:xfrm>
            <a:off x="6321140" y="5794744"/>
            <a:ext cx="4353756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>
                <a:solidFill>
                  <a:schemeClr val="accent5">
                    <a:lumMod val="75000"/>
                  </a:schemeClr>
                </a:solidFill>
                <a:uFillTx/>
              </a:rPr>
              <a:t>필요기술 및 참고문헌</a:t>
            </a:r>
            <a:endParaRPr lang="en-US" sz="3600" b="1">
              <a:solidFill>
                <a:schemeClr val="accent5">
                  <a:lumMod val="75000"/>
                </a:schemeClr>
              </a:solidFill>
              <a:uFillTx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10817616" y="5836005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3" name="TextBox 40"/>
          <p:cNvSpPr/>
          <p:nvPr/>
        </p:nvSpPr>
        <p:spPr>
          <a:xfrm>
            <a:off x="7646190" y="548680"/>
            <a:ext cx="3023264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5"/>
                </a:solidFill>
                <a:uFillTx/>
              </a:rPr>
              <a:t>발표 평가 결과</a:t>
            </a:r>
            <a:endParaRPr lang="en-US" sz="36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35" name="Freeform 45"/>
          <p:cNvSpPr>
            <a:spLocks noEditPoints="1"/>
          </p:cNvSpPr>
          <p:nvPr/>
        </p:nvSpPr>
        <p:spPr bwMode="auto">
          <a:xfrm>
            <a:off x="10808882" y="639938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1" name="Freeform 45"/>
          <p:cNvSpPr>
            <a:spLocks noEditPoints="1"/>
          </p:cNvSpPr>
          <p:nvPr/>
        </p:nvSpPr>
        <p:spPr bwMode="auto">
          <a:xfrm>
            <a:off x="10793943" y="1225715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3" name="TextBox 55"/>
          <p:cNvSpPr/>
          <p:nvPr/>
        </p:nvSpPr>
        <p:spPr>
          <a:xfrm>
            <a:off x="7716119" y="1196752"/>
            <a:ext cx="2931894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rgbClr val="A4850A"/>
                </a:solidFill>
                <a:uFillTx/>
              </a:rPr>
              <a:t>졸업연구 개요</a:t>
            </a:r>
            <a:endParaRPr lang="en-US" sz="3600" b="1" dirty="0">
              <a:solidFill>
                <a:srgbClr val="A4850A"/>
              </a:solidFill>
              <a:uFillTx/>
            </a:endParaRPr>
          </a:p>
        </p:txBody>
      </p:sp>
      <p:sp>
        <p:nvSpPr>
          <p:cNvPr id="45" name="Freeform 45"/>
          <p:cNvSpPr>
            <a:spLocks noEditPoints="1"/>
          </p:cNvSpPr>
          <p:nvPr/>
        </p:nvSpPr>
        <p:spPr bwMode="auto">
          <a:xfrm>
            <a:off x="10794354" y="1880431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7" name="TextBox 61"/>
          <p:cNvSpPr/>
          <p:nvPr/>
        </p:nvSpPr>
        <p:spPr>
          <a:xfrm>
            <a:off x="6934268" y="1828827"/>
            <a:ext cx="3717364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rgbClr val="BF8B00"/>
                </a:solidFill>
                <a:uFillTx/>
              </a:rPr>
              <a:t>관련 연구 및 사례</a:t>
            </a:r>
            <a:endParaRPr lang="en-US" sz="3600" b="1" dirty="0">
              <a:solidFill>
                <a:srgbClr val="BF8B00"/>
              </a:solidFill>
              <a:uFillTx/>
            </a:endParaRPr>
          </a:p>
        </p:txBody>
      </p:sp>
    </p:spTree>
  </p:cSld>
  <p:clrMapOvr>
    <a:masterClrMapping/>
  </p:clrMapOvr>
  <p:transition spd="slow" advTm="6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3</a:t>
            </a:fld>
            <a:endParaRPr lang="en-US"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졸업 연구 개요</a:t>
            </a:r>
            <a:endParaRPr lang="en-US" dirty="0">
              <a:uFillTx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Outline Infographic</a:t>
            </a:r>
          </a:p>
        </p:txBody>
      </p:sp>
      <p:grpSp>
        <p:nvGrpSpPr>
          <p:cNvPr id="10" name="Group 100"/>
          <p:cNvGrpSpPr/>
          <p:nvPr/>
        </p:nvGrpSpPr>
        <p:grpSpPr>
          <a:xfrm>
            <a:off x="1130256" y="1423866"/>
            <a:ext cx="10337888" cy="1387786"/>
            <a:chOff x="1315498" y="1061827"/>
            <a:chExt cx="2592315" cy="715188"/>
          </a:xfrm>
        </p:grpSpPr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9" y="1061827"/>
              <a:ext cx="502151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>
                  <a:solidFill>
                    <a:schemeClr val="accent1"/>
                  </a:solidFill>
                  <a:uFillTx/>
                </a:rPr>
                <a:t>연구 개발 배경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9" name="Text Placeholder 3"/>
            <p:cNvSpPr>
              <a:spLocks/>
            </p:cNvSpPr>
            <p:nvPr/>
          </p:nvSpPr>
          <p:spPr>
            <a:xfrm>
              <a:off x="1315498" y="1372557"/>
              <a:ext cx="2592315" cy="40445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기존의 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모델링 같은 경우 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3DMAX,MAYA 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등 툴 사용법을 알아야 하는 불편함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 </a:t>
              </a: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기존 툴 이용 시 세밀하게 수정해야 함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.(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즉흥적 모델링 불가능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기존에 배포되어 있는 개발 툴 사용법이 어려움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.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60" y="2811652"/>
            <a:ext cx="4821724" cy="378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68" y="2811652"/>
            <a:ext cx="5112568" cy="378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331449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졸업 연구 개요</a:t>
            </a:r>
            <a:endParaRPr lang="en-US" dirty="0">
              <a:uFillTx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Outline Infographic</a:t>
            </a:r>
          </a:p>
        </p:txBody>
      </p:sp>
      <p:grpSp>
        <p:nvGrpSpPr>
          <p:cNvPr id="10" name="Group 100"/>
          <p:cNvGrpSpPr/>
          <p:nvPr/>
        </p:nvGrpSpPr>
        <p:grpSpPr>
          <a:xfrm>
            <a:off x="1130256" y="1689101"/>
            <a:ext cx="10337888" cy="1693902"/>
            <a:chOff x="1315498" y="1106966"/>
            <a:chExt cx="2592315" cy="536190"/>
          </a:xfrm>
        </p:grpSpPr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9" y="1106966"/>
              <a:ext cx="538636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>
                  <a:solidFill>
                    <a:schemeClr val="accent1"/>
                  </a:solidFill>
                  <a:uFillTx/>
                </a:rPr>
                <a:t>연구 개발 목표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9" name="Text Placeholder 3"/>
            <p:cNvSpPr>
              <a:spLocks/>
            </p:cNvSpPr>
            <p:nvPr/>
          </p:nvSpPr>
          <p:spPr>
            <a:xfrm>
              <a:off x="1315498" y="1311914"/>
              <a:ext cx="2592315" cy="33124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 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디자인을 눈으로 보고 손으로 터치하여 수정 가능하게 한다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아직 시초의 단계로 간단한 도형 수정 모듈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 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간단한 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텍스쳐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맵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핑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모듈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Group 100"/>
          <p:cNvGrpSpPr/>
          <p:nvPr/>
        </p:nvGrpSpPr>
        <p:grpSpPr>
          <a:xfrm>
            <a:off x="1130256" y="3956030"/>
            <a:ext cx="10337888" cy="1815558"/>
            <a:chOff x="1315498" y="1106966"/>
            <a:chExt cx="2592315" cy="555491"/>
          </a:xfrm>
        </p:grpSpPr>
        <p:sp>
          <p:nvSpPr>
            <p:cNvPr id="12" name="Text Placeholder 3"/>
            <p:cNvSpPr>
              <a:spLocks/>
            </p:cNvSpPr>
            <p:nvPr/>
          </p:nvSpPr>
          <p:spPr>
            <a:xfrm>
              <a:off x="1315499" y="1106966"/>
              <a:ext cx="538636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>
                  <a:solidFill>
                    <a:schemeClr val="accent1"/>
                  </a:solidFill>
                  <a:uFillTx/>
                </a:rPr>
                <a:t>연구 개발 효과</a:t>
              </a:r>
              <a:endParaRPr lang="en-US" sz="2500" b="1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13" name="Text Placeholder 3"/>
            <p:cNvSpPr>
              <a:spLocks/>
            </p:cNvSpPr>
            <p:nvPr/>
          </p:nvSpPr>
          <p:spPr>
            <a:xfrm>
              <a:off x="1315498" y="1342286"/>
              <a:ext cx="2592315" cy="32017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marL="342900" indent="-342900" algn="l" defTabSz="1219149">
                <a:spcBef>
                  <a:spcPct val="20000"/>
                </a:spcBef>
                <a:buFontTx/>
                <a:buChar char="-"/>
                <a:defRPr>
                  <a:uFillTx/>
                </a:defRPr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전문적 지식이 없는 사람도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 가능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 algn="l" defTabSz="1219149">
                <a:spcBef>
                  <a:spcPct val="20000"/>
                </a:spcBef>
                <a:buFontTx/>
                <a:buChar char="-"/>
                <a:defRPr>
                  <a:uFillTx/>
                </a:defRPr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다양한 사람의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 참여로 창의적인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 창출 가능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 algn="l" defTabSz="1219149">
                <a:spcBef>
                  <a:spcPct val="20000"/>
                </a:spcBef>
                <a:buFontTx/>
                <a:buChar char="-"/>
                <a:defRPr>
                  <a:uFillTx/>
                </a:defRPr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간단한 디자인의 경우 디자인 시간 단축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219843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sp>
        <p:nvSpPr>
          <p:cNvPr id="12" name="Title 61"/>
          <p:cNvSpPr txBox="1">
            <a:spLocks/>
          </p:cNvSpPr>
          <p:nvPr/>
        </p:nvSpPr>
        <p:spPr>
          <a:xfrm>
            <a:off x="983432" y="58537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1219149" latinLnBrk="0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관련 연구 및 사례 </a:t>
            </a:r>
            <a:endParaRPr lang="en-US" dirty="0"/>
          </a:p>
        </p:txBody>
      </p:sp>
      <p:sp>
        <p:nvSpPr>
          <p:cNvPr id="13" name="Text Placeholder 62"/>
          <p:cNvSpPr txBox="1">
            <a:spLocks/>
          </p:cNvSpPr>
          <p:nvPr/>
        </p:nvSpPr>
        <p:spPr>
          <a:xfrm>
            <a:off x="1035962" y="107119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1219149" latinLnBrk="0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chemeClr val="bg1">
                    <a:lumMod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09561" indent="0" algn="l" defTabSz="1219149" latinLnBrk="0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49" indent="0" algn="l" defTabSz="1219149" latinLnBrk="0">
              <a:spcBef>
                <a:spcPct val="20000"/>
              </a:spcBef>
              <a:buFont typeface="Arial"/>
              <a:buNone/>
              <a:defRPr sz="13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36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2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11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485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Related research</a:t>
            </a:r>
            <a:endParaRPr lang="en-US" dirty="0"/>
          </a:p>
        </p:txBody>
      </p:sp>
      <p:sp>
        <p:nvSpPr>
          <p:cNvPr id="14" name="TextBox 40"/>
          <p:cNvSpPr/>
          <p:nvPr/>
        </p:nvSpPr>
        <p:spPr>
          <a:xfrm>
            <a:off x="528458" y="1329248"/>
            <a:ext cx="2327497" cy="76944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375448" latinLnBrk="0"/>
            <a:r>
              <a:rPr lang="en-US" altLang="ko-KR" sz="2500" b="1" dirty="0" smtClean="0">
                <a:solidFill>
                  <a:schemeClr val="accent5"/>
                </a:solidFill>
                <a:uFillTx/>
              </a:rPr>
              <a:t>1. </a:t>
            </a:r>
            <a:r>
              <a:rPr lang="en-US" altLang="ko-KR" sz="2500" b="1" dirty="0" err="1" smtClean="0">
                <a:solidFill>
                  <a:schemeClr val="accent5"/>
                </a:solidFill>
              </a:rPr>
              <a:t>VReal</a:t>
            </a:r>
            <a:r>
              <a:rPr lang="en-US" altLang="ko-KR" sz="2500" b="1" dirty="0" smtClean="0">
                <a:solidFill>
                  <a:schemeClr val="accent5"/>
                </a:solidFill>
              </a:rPr>
              <a:t> Studio</a:t>
            </a:r>
          </a:p>
          <a:p>
            <a:pPr algn="r" defTabSz="1375448" latinLnBrk="0"/>
            <a:endParaRPr lang="en-US" sz="25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15" name="Text Placeholder 3"/>
          <p:cNvSpPr>
            <a:spLocks/>
          </p:cNvSpPr>
          <p:nvPr/>
        </p:nvSpPr>
        <p:spPr>
          <a:xfrm>
            <a:off x="7268075" y="1757370"/>
            <a:ext cx="4307768" cy="273305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고객의 요청 또는 내부 기획에 의해 건물 또는 공간을 방문하여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스캐닝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생생한 현장을 직접 방문하지 않아도 가상현실로 방문 가능케 함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713968"/>
            <a:ext cx="6192688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712060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id="12" name="Title 61"/>
          <p:cNvSpPr txBox="1">
            <a:spLocks/>
          </p:cNvSpPr>
          <p:nvPr/>
        </p:nvSpPr>
        <p:spPr>
          <a:xfrm>
            <a:off x="983432" y="58537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1219149" latinLnBrk="0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관련 연구 및 사례 </a:t>
            </a:r>
            <a:endParaRPr lang="en-US" dirty="0"/>
          </a:p>
        </p:txBody>
      </p:sp>
      <p:sp>
        <p:nvSpPr>
          <p:cNvPr id="13" name="Text Placeholder 62"/>
          <p:cNvSpPr txBox="1">
            <a:spLocks/>
          </p:cNvSpPr>
          <p:nvPr/>
        </p:nvSpPr>
        <p:spPr>
          <a:xfrm>
            <a:off x="1035962" y="107119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1219149" latinLnBrk="0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chemeClr val="bg1">
                    <a:lumMod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09561" indent="0" algn="l" defTabSz="1219149" latinLnBrk="0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49" indent="0" algn="l" defTabSz="1219149" latinLnBrk="0">
              <a:spcBef>
                <a:spcPct val="20000"/>
              </a:spcBef>
              <a:buFont typeface="Arial"/>
              <a:buNone/>
              <a:defRPr sz="13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36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2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11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485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Related research</a:t>
            </a:r>
            <a:endParaRPr lang="en-US" dirty="0"/>
          </a:p>
        </p:txBody>
      </p:sp>
      <p:sp>
        <p:nvSpPr>
          <p:cNvPr id="14" name="TextBox 40"/>
          <p:cNvSpPr/>
          <p:nvPr/>
        </p:nvSpPr>
        <p:spPr>
          <a:xfrm>
            <a:off x="369883" y="1540987"/>
            <a:ext cx="3058530" cy="3847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375448" latinLnBrk="0"/>
            <a:r>
              <a:rPr lang="en-US" altLang="ko-KR" sz="2500" b="1" dirty="0" smtClean="0">
                <a:solidFill>
                  <a:schemeClr val="accent5"/>
                </a:solidFill>
              </a:rPr>
              <a:t>2.</a:t>
            </a:r>
            <a:r>
              <a:rPr lang="en-US" altLang="ko-KR" sz="2500" b="1" dirty="0" smtClean="0">
                <a:solidFill>
                  <a:schemeClr val="accent5"/>
                </a:solidFill>
                <a:uFillTx/>
              </a:rPr>
              <a:t> VR 3D</a:t>
            </a:r>
            <a:r>
              <a:rPr lang="ko-KR" altLang="en-US" sz="2500" b="1" dirty="0" smtClean="0">
                <a:solidFill>
                  <a:schemeClr val="accent5"/>
                </a:solidFill>
                <a:uFillTx/>
              </a:rPr>
              <a:t>모델링 기술</a:t>
            </a:r>
            <a:endParaRPr lang="en-US" sz="25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15" name="Text Placeholder 3"/>
          <p:cNvSpPr>
            <a:spLocks/>
          </p:cNvSpPr>
          <p:nvPr/>
        </p:nvSpPr>
        <p:spPr>
          <a:xfrm>
            <a:off x="437136" y="5655226"/>
            <a:ext cx="10253230" cy="70173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-VR CLAY Oculus Rift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Razer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Hydra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모델링을 하였다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929461"/>
            <a:ext cx="4830726" cy="279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80" y="1907363"/>
            <a:ext cx="5472608" cy="281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오른쪽 화살표 15"/>
          <p:cNvSpPr/>
          <p:nvPr/>
        </p:nvSpPr>
        <p:spPr bwMode="auto">
          <a:xfrm>
            <a:off x="5563751" y="3287032"/>
            <a:ext cx="576263" cy="4333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87439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30" y="3543546"/>
            <a:ext cx="558801" cy="63500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latinLnBrk="0"/>
              <a:t>7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itle 6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50" name="Text Placeholder 6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altLang="ko-KR" dirty="0"/>
              <a:t>scenario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09331" y="1706057"/>
            <a:ext cx="311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어플리케이션 실행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92470" y="2780928"/>
            <a:ext cx="3149122" cy="2064354"/>
            <a:chOff x="635411" y="2780928"/>
            <a:chExt cx="3149122" cy="2064354"/>
          </a:xfrm>
        </p:grpSpPr>
        <p:sp>
          <p:nvSpPr>
            <p:cNvPr id="37" name="직사각형 36"/>
            <p:cNvSpPr/>
            <p:nvPr/>
          </p:nvSpPr>
          <p:spPr>
            <a:xfrm>
              <a:off x="635411" y="2780928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Yoo\Desktop\졸작어플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3068960"/>
              <a:ext cx="1979464" cy="158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오른쪽 화살표 37"/>
          <p:cNvSpPr/>
          <p:nvPr/>
        </p:nvSpPr>
        <p:spPr>
          <a:xfrm>
            <a:off x="5159896" y="3378328"/>
            <a:ext cx="1656184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2862" y="1628800"/>
            <a:ext cx="311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어플리케이션 메인 화면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334729" y="2782867"/>
            <a:ext cx="3149122" cy="2064354"/>
            <a:chOff x="7752184" y="2782867"/>
            <a:chExt cx="3149122" cy="2064354"/>
          </a:xfrm>
        </p:grpSpPr>
        <p:sp>
          <p:nvSpPr>
            <p:cNvPr id="42" name="직사각형 41"/>
            <p:cNvSpPr/>
            <p:nvPr/>
          </p:nvSpPr>
          <p:spPr>
            <a:xfrm>
              <a:off x="8261272" y="3440011"/>
              <a:ext cx="765208" cy="648072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52184" y="2782867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8597" y="3443259"/>
              <a:ext cx="609802" cy="609802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9640894" y="3443259"/>
              <a:ext cx="765208" cy="648072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오른쪽 화살표 17"/>
          <p:cNvSpPr/>
          <p:nvPr/>
        </p:nvSpPr>
        <p:spPr>
          <a:xfrm rot="10800000">
            <a:off x="7306441" y="5289066"/>
            <a:ext cx="986057" cy="245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7644441" y="4763782"/>
            <a:ext cx="1163959" cy="1321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88061" y="521189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가상 현실 </a:t>
            </a:r>
            <a:r>
              <a:rPr lang="ko-KR" alt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뷰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8957987" y="4781144"/>
            <a:ext cx="1163959" cy="1321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046937" y="5166294"/>
            <a:ext cx="986057" cy="245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4820" y="587727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저장 된 도형 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0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latinLnBrk="0"/>
              <a:t>8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itle 6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50" name="Text Placeholder 6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altLang="ko-KR" dirty="0"/>
              <a:t>scenario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55440" y="1316907"/>
            <a:ext cx="374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err="1" smtClean="0">
                <a:solidFill>
                  <a:schemeClr val="bg1">
                    <a:lumMod val="65000"/>
                  </a:schemeClr>
                </a:solidFill>
              </a:rPr>
              <a:t>스마트폰을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VR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기기에 삽입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55840" y="2393433"/>
            <a:ext cx="2088232" cy="869551"/>
            <a:chOff x="4439816" y="3284983"/>
            <a:chExt cx="2088232" cy="869551"/>
          </a:xfrm>
        </p:grpSpPr>
        <p:sp>
          <p:nvSpPr>
            <p:cNvPr id="9" name="오른쪽 화살표 8"/>
            <p:cNvSpPr/>
            <p:nvPr/>
          </p:nvSpPr>
          <p:spPr>
            <a:xfrm>
              <a:off x="4871864" y="3284983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 rot="10800000">
              <a:off x="4439816" y="3284983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104112" y="1835965"/>
            <a:ext cx="3149122" cy="2064354"/>
            <a:chOff x="635411" y="2780928"/>
            <a:chExt cx="3149122" cy="206435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3105790"/>
              <a:ext cx="1766779" cy="1414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635411" y="2780928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55440" y="1813663"/>
            <a:ext cx="3149122" cy="2064354"/>
            <a:chOff x="6666870" y="2705212"/>
            <a:chExt cx="3149122" cy="2064354"/>
          </a:xfrm>
        </p:grpSpPr>
        <p:pic>
          <p:nvPicPr>
            <p:cNvPr id="16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118"/>
            <a:stretch>
              <a:fillRect/>
            </a:stretch>
          </p:blipFill>
          <p:spPr bwMode="auto">
            <a:xfrm>
              <a:off x="6888088" y="2845840"/>
              <a:ext cx="2706687" cy="174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666870" y="2705212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365104"/>
            <a:ext cx="3438511" cy="172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오른쪽 화살표 16"/>
          <p:cNvSpPr/>
          <p:nvPr/>
        </p:nvSpPr>
        <p:spPr>
          <a:xfrm rot="9000000">
            <a:off x="7408706" y="4261875"/>
            <a:ext cx="1656184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5840" y="62373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가상 현실 </a:t>
            </a:r>
            <a:r>
              <a:rPr lang="ko-KR" alt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뷰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72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latinLnBrk="0"/>
              <a:t>9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itle 6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50" name="Text Placeholder 6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altLang="ko-KR" dirty="0"/>
              <a:t>scenario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0473" y="1367762"/>
            <a:ext cx="391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가상현실에서 도형 수정 과정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16729" y="700066"/>
            <a:ext cx="10841597" cy="5973373"/>
            <a:chOff x="1302748" y="700066"/>
            <a:chExt cx="10841597" cy="597337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799" y="4265363"/>
              <a:ext cx="2310501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2708920"/>
              <a:ext cx="2592288" cy="2203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131" y="1074433"/>
              <a:ext cx="3384376" cy="1872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오른쪽 화살표 22"/>
            <p:cNvSpPr/>
            <p:nvPr/>
          </p:nvSpPr>
          <p:spPr>
            <a:xfrm rot="1800000">
              <a:off x="4909436" y="5138496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 rot="-1800000">
              <a:off x="4780503" y="1575761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91544" y="5373216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가상 현실 도형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89691" y="700066"/>
              <a:ext cx="2978716" cy="2511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89691" y="4161543"/>
              <a:ext cx="2978716" cy="2511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4216" y="1767006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도형 모형 수정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12097" y="5141349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텍스쳐</a:t>
              </a:r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20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맵핑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02748" y="2550281"/>
              <a:ext cx="2961767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6787" y="4074812"/>
              <a:ext cx="223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왼손을 이용하여</a:t>
              </a:r>
              <a:endParaRPr lang="en-US" altLang="ko-K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도형 삽입 후 수정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264" y="3074187"/>
              <a:ext cx="1266662" cy="736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945140" y="3013897"/>
              <a:ext cx="1352025" cy="856814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오른쪽 화살표 38"/>
          <p:cNvSpPr/>
          <p:nvPr/>
        </p:nvSpPr>
        <p:spPr>
          <a:xfrm>
            <a:off x="8918196" y="3244203"/>
            <a:ext cx="1134263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28448" y="3448851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수정 후 저장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 rtl="0">
          <a:defRPr>
            <a:solidFill>
              <a:prstClr val="white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410</Words>
  <Application>Microsoft Office PowerPoint</Application>
  <PresentationFormat>사용자 지정</PresentationFormat>
  <Paragraphs>139</Paragraphs>
  <Slides>14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Custom Design</vt:lpstr>
      <vt:lpstr>1_Custom Design</vt:lpstr>
      <vt:lpstr>5_Custom Design</vt:lpstr>
      <vt:lpstr>VR을 이용한 3D모델링</vt:lpstr>
      <vt:lpstr>목      차</vt:lpstr>
      <vt:lpstr>졸업 연구 개요</vt:lpstr>
      <vt:lpstr>졸업 연구 개요</vt:lpstr>
      <vt:lpstr>PowerPoint 프레젠테이션</vt:lpstr>
      <vt:lpstr>PowerPoint 프레젠테이션</vt:lpstr>
      <vt:lpstr>시스템 수행 시나리오</vt:lpstr>
      <vt:lpstr>시스템 수행 시나리오</vt:lpstr>
      <vt:lpstr>시스템 수행 시나리오</vt:lpstr>
      <vt:lpstr>시스템 구성도</vt:lpstr>
      <vt:lpstr>개발 환경 및 개발 방법</vt:lpstr>
      <vt:lpstr>업무 분담</vt:lpstr>
      <vt:lpstr>졸업 연구 수행 일정</vt:lpstr>
      <vt:lpstr>질문 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Yoo</cp:lastModifiedBy>
  <cp:revision>117</cp:revision>
  <cp:lastPrinted>2016-01-11T02:22:04Z</cp:lastPrinted>
  <dcterms:created xsi:type="dcterms:W3CDTF">2015-12-10T15:55:05Z</dcterms:created>
  <dcterms:modified xsi:type="dcterms:W3CDTF">2016-12-13T09:20:26Z</dcterms:modified>
</cp:coreProperties>
</file>