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1"/>
            <a:ext cx="1951349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8411"/>
            <a:ext cx="195134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타이틀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894788" y="311084"/>
            <a:ext cx="7249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012235" y="79037"/>
            <a:ext cx="5878000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서브 타이틀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2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722F-8CCB-4ECD-B819-09C97F97F98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687-6FF4-4C48-A608-912521897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0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사이트 제작 배경 및 목적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3577952"/>
          </a:xfrm>
        </p:spPr>
        <p:txBody>
          <a:bodyPr/>
          <a:lstStyle/>
          <a:p>
            <a:r>
              <a:rPr lang="ko-KR" altLang="en-US" dirty="0" err="1" smtClean="0"/>
              <a:t>대통령실</a:t>
            </a:r>
            <a:r>
              <a:rPr lang="ko-KR" altLang="en-US" dirty="0" smtClean="0"/>
              <a:t> 홈페이지 </a:t>
            </a:r>
            <a:r>
              <a:rPr lang="ko-KR" altLang="en-US" dirty="0" err="1" smtClean="0"/>
              <a:t>리뉴얼</a:t>
            </a:r>
            <a:endParaRPr lang="en-US" altLang="ko-KR" dirty="0" smtClean="0"/>
          </a:p>
          <a:p>
            <a:r>
              <a:rPr lang="ko-KR" altLang="en-US" dirty="0" smtClean="0"/>
              <a:t>남녀노소 누구나 쉽게 사이트에 방문하여</a:t>
            </a:r>
            <a:endParaRPr lang="en-US" altLang="ko-KR" dirty="0" smtClean="0"/>
          </a:p>
          <a:p>
            <a:r>
              <a:rPr lang="ko-KR" altLang="en-US" dirty="0" smtClean="0"/>
              <a:t>정보를 제공하고자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6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4941" y="847454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2710" y="1914254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국민의대통</a:t>
            </a:r>
            <a:r>
              <a:rPr lang="ko-KR" altLang="en-US" sz="900" dirty="0" err="1">
                <a:solidFill>
                  <a:schemeClr val="tx1"/>
                </a:solidFill>
              </a:rPr>
              <a:t>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3826" y="1914254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국민의 집무실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4941" y="1914254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국정과제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056" y="1914254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인수위</a:t>
            </a:r>
            <a:r>
              <a:rPr lang="ko-KR" altLang="en-US" sz="900" dirty="0" smtClean="0">
                <a:solidFill>
                  <a:schemeClr val="tx1"/>
                </a:solidFill>
              </a:rPr>
              <a:t> 기록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97172" y="1914253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국민께 알립니다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4941" y="2788736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6056" y="2788736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97172" y="2788735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4941" y="3470900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76056" y="3470900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76056" y="4153063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2710" y="2779426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2710" y="3467554"/>
            <a:ext cx="1118446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4514164" y="1232089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4983639" y="762613"/>
            <a:ext cx="682165" cy="16211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5794197" y="-47946"/>
            <a:ext cx="682164" cy="32422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3362525" y="762614"/>
            <a:ext cx="682165" cy="16211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2551967" y="-47946"/>
            <a:ext cx="682165" cy="324223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1271933" y="2298889"/>
            <a:ext cx="0" cy="480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271933" y="3164061"/>
            <a:ext cx="0" cy="303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9" idx="0"/>
          </p:cNvCxnSpPr>
          <p:nvPr/>
        </p:nvCxnSpPr>
        <p:spPr>
          <a:xfrm>
            <a:off x="4514164" y="2298889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10" idx="0"/>
          </p:cNvCxnSpPr>
          <p:nvPr/>
        </p:nvCxnSpPr>
        <p:spPr>
          <a:xfrm>
            <a:off x="6135279" y="2298889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2"/>
            <a:endCxn id="12" idx="0"/>
          </p:cNvCxnSpPr>
          <p:nvPr/>
        </p:nvCxnSpPr>
        <p:spPr>
          <a:xfrm>
            <a:off x="4514164" y="3173371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2"/>
            <a:endCxn id="13" idx="0"/>
          </p:cNvCxnSpPr>
          <p:nvPr/>
        </p:nvCxnSpPr>
        <p:spPr>
          <a:xfrm>
            <a:off x="6135279" y="3173371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8" idx="2"/>
            <a:endCxn id="11" idx="0"/>
          </p:cNvCxnSpPr>
          <p:nvPr/>
        </p:nvCxnSpPr>
        <p:spPr>
          <a:xfrm>
            <a:off x="7756395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2"/>
            <a:endCxn id="16" idx="0"/>
          </p:cNvCxnSpPr>
          <p:nvPr/>
        </p:nvCxnSpPr>
        <p:spPr>
          <a:xfrm>
            <a:off x="6135279" y="3855534"/>
            <a:ext cx="0" cy="297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SWOT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35779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S(</a:t>
            </a:r>
            <a:r>
              <a:rPr lang="ko-KR" altLang="en-US" dirty="0" smtClean="0"/>
              <a:t>강점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간결한 디자인으로 어지럽지 않고 내용이 한눈에 들어옴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W(</a:t>
            </a:r>
            <a:r>
              <a:rPr lang="ko-KR" altLang="en-US" dirty="0" smtClean="0"/>
              <a:t>약점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디자인이 너무 심플해서 투박한 느낌이 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O(</a:t>
            </a:r>
            <a:r>
              <a:rPr lang="ko-KR" altLang="en-US" dirty="0" smtClean="0"/>
              <a:t>기회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심플한 디자인을 좋아하는 사람은 사이트를 </a:t>
            </a:r>
            <a:r>
              <a:rPr lang="ko-KR" altLang="en-US" dirty="0" err="1" smtClean="0"/>
              <a:t>자주방문할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T(</a:t>
            </a:r>
            <a:r>
              <a:rPr lang="ko-KR" altLang="en-US" dirty="0" smtClean="0"/>
              <a:t>위협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심플한 디자인을 </a:t>
            </a:r>
            <a:r>
              <a:rPr lang="ko-KR" altLang="en-US" dirty="0" err="1" smtClean="0"/>
              <a:t>싫어하</a:t>
            </a:r>
            <a:r>
              <a:rPr lang="ko-KR" altLang="en-US" dirty="0" err="1"/>
              <a:t>는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사람은 사이트를 방문하지 </a:t>
            </a:r>
            <a:r>
              <a:rPr lang="ko-KR" altLang="en-US" dirty="0" err="1" smtClean="0"/>
              <a:t>않을것이다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6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35779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백악관 사이트</a:t>
            </a:r>
            <a:endParaRPr lang="en-US" altLang="ko-KR" dirty="0" smtClean="0"/>
          </a:p>
          <a:p>
            <a:r>
              <a:rPr lang="ko-KR" altLang="en-US" dirty="0" smtClean="0"/>
              <a:t>강점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내용만 들어있음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텍스트가 </a:t>
            </a:r>
            <a:r>
              <a:rPr lang="ko-KR" altLang="en-US" dirty="0" err="1" smtClean="0"/>
              <a:t>너무많음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7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디자인컨셉도출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35779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직관적인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최대한 살리면서</a:t>
            </a:r>
            <a:endParaRPr lang="en-US" altLang="ko-KR" dirty="0" smtClean="0"/>
          </a:p>
          <a:p>
            <a:r>
              <a:rPr lang="ko-KR" altLang="en-US" dirty="0" smtClean="0"/>
              <a:t> 테두리나 원을 이용해서 투박한 느낌을 </a:t>
            </a:r>
            <a:r>
              <a:rPr lang="ko-KR" altLang="en-US" dirty="0" err="1" smtClean="0"/>
              <a:t>지우겟다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21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628800"/>
            <a:ext cx="3024336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87624" y="242088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87624" y="587727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87624" y="1772816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1772816"/>
            <a:ext cx="15841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91880" y="1772816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2708920"/>
            <a:ext cx="302433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7624" y="4293096"/>
            <a:ext cx="30243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65191" y="177281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07704" y="1717907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91880" y="1701774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71455" y="2667044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225298" y="4293096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211965" y="5924295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59529"/>
              </p:ext>
            </p:extLst>
          </p:nvPr>
        </p:nvGraphicFramePr>
        <p:xfrm>
          <a:off x="4644008" y="1584952"/>
          <a:ext cx="3480048" cy="494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1740024"/>
              </a:tblGrid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메뉴버튼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배너이미지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소개글목록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푸터</a:t>
                      </a:r>
                      <a:endParaRPr lang="ko-KR" altLang="en-US" dirty="0"/>
                    </a:p>
                  </a:txBody>
                  <a:tcPr/>
                </a:tc>
              </a:tr>
              <a:tr h="617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스타일가이</a:t>
            </a:r>
            <a:r>
              <a:rPr lang="ko-KR" altLang="en-US" dirty="0"/>
              <a:t>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디자인컬러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2708920"/>
            <a:ext cx="1728192" cy="72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56248" y="2708920"/>
            <a:ext cx="1728192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36840" y="2708920"/>
            <a:ext cx="1728192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47664" y="35730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#111111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0264" y="3718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#333333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6840" y="37254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#222222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비주얼무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pic>
        <p:nvPicPr>
          <p:cNvPr id="1026" name="Picture 2" descr="C:\Users\hs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558088" cy="46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8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145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사이트 제작 배경 및 목적</vt:lpstr>
      <vt:lpstr>PowerPoint 프레젠테이션</vt:lpstr>
      <vt:lpstr>SWOT</vt:lpstr>
      <vt:lpstr>벤치마킹</vt:lpstr>
      <vt:lpstr>디자인컨셉도출</vt:lpstr>
      <vt:lpstr>와이어프레임</vt:lpstr>
      <vt:lpstr>스타일가이드</vt:lpstr>
      <vt:lpstr>비주얼무드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제작 배경 및 목적</dc:title>
  <dc:creator>hs</dc:creator>
  <cp:lastModifiedBy>hs</cp:lastModifiedBy>
  <cp:revision>2</cp:revision>
  <dcterms:created xsi:type="dcterms:W3CDTF">2022-05-27T04:32:53Z</dcterms:created>
  <dcterms:modified xsi:type="dcterms:W3CDTF">2022-05-27T04:50:06Z</dcterms:modified>
</cp:coreProperties>
</file>