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8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C2AB7-9631-4DF6-870C-838F6C1237E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DD38-1397-4D22-A476-F1E02160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073E3-05C6-3DBF-D467-14CE7D2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cap="all" spc="30" dirty="0"/>
              <a:t>2024 2DGP </a:t>
            </a:r>
            <a:r>
              <a:rPr lang="ko-KR" altLang="en-US" sz="8000" cap="all" spc="30" dirty="0"/>
              <a:t>프로젝트 </a:t>
            </a:r>
            <a:r>
              <a:rPr lang="en-US" altLang="ko-KR" sz="8000" cap="all" spc="30" dirty="0"/>
              <a:t>2</a:t>
            </a:r>
            <a:r>
              <a:rPr lang="ko-KR" altLang="en-US" sz="8000" cap="all" spc="30" dirty="0"/>
              <a:t>차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392D-B706-3C2E-53EA-CDB5095E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2023182001 </a:t>
            </a:r>
            <a:r>
              <a:rPr lang="ko-KR" altLang="en-US" dirty="0"/>
              <a:t>경성준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51AD-C313-B29F-62B4-2958112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5166-3367-4CFB-1E89-800AE8C9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74479"/>
            <a:ext cx="10691265" cy="4590107"/>
          </a:xfrm>
        </p:spPr>
        <p:txBody>
          <a:bodyPr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스프라이트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등 주요 게임 소스들 수집 및 </a:t>
            </a:r>
            <a:r>
              <a:rPr lang="ko-KR" altLang="en-US" sz="1100" dirty="0" err="1"/>
              <a:t>스프라이트를</a:t>
            </a:r>
            <a:r>
              <a:rPr lang="ko-KR" altLang="en-US" sz="1100" dirty="0"/>
              <a:t> 그려보고 쓸 수 있는지 확인하고 스테이지 구현해 보기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스프라이트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등 주요 게임 소스 수집</a:t>
            </a:r>
            <a:r>
              <a:rPr lang="en-US" altLang="ko-KR" sz="1100" dirty="0"/>
              <a:t>, </a:t>
            </a:r>
            <a:r>
              <a:rPr lang="ko-KR" altLang="en-US" sz="1100" dirty="0"/>
              <a:t>중요한 보스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보완 필요</a:t>
            </a:r>
            <a:r>
              <a:rPr lang="en-US" altLang="ko-KR" sz="1100" dirty="0"/>
              <a:t>. 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70%)</a:t>
            </a:r>
          </a:p>
          <a:p>
            <a:r>
              <a:rPr lang="en-US" altLang="ko-KR" sz="1100" dirty="0"/>
              <a:t>2~3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(</a:t>
            </a:r>
            <a:r>
              <a:rPr lang="ko-KR" altLang="en-US" sz="1100" dirty="0"/>
              <a:t>주인공 컨트롤 구현 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</a:t>
            </a:r>
            <a:r>
              <a:rPr lang="en-US" altLang="ko-KR" sz="1100" dirty="0"/>
              <a:t>1~2</a:t>
            </a:r>
            <a:r>
              <a:rPr lang="ko-KR" altLang="en-US" sz="1100" dirty="0"/>
              <a:t>개 구현</a:t>
            </a:r>
            <a:r>
              <a:rPr lang="en-US" altLang="ko-KR" sz="1100" dirty="0"/>
              <a:t>,</a:t>
            </a:r>
            <a:r>
              <a:rPr lang="ko-KR" altLang="en-US" sz="1100" dirty="0"/>
              <a:t> 주인공 </a:t>
            </a:r>
            <a:r>
              <a:rPr lang="ko-KR" altLang="en-US" sz="1100" dirty="0" err="1"/>
              <a:t>스컬들</a:t>
            </a:r>
            <a:r>
              <a:rPr lang="ko-KR" altLang="en-US" sz="1100" dirty="0"/>
              <a:t> 조정 및 완벽하게 구현</a:t>
            </a:r>
            <a:r>
              <a:rPr lang="en-US" altLang="ko-KR" sz="1100" dirty="0"/>
              <a:t>) -&gt; </a:t>
            </a:r>
            <a:r>
              <a:rPr lang="ko-KR" altLang="en-US" sz="1100" dirty="0"/>
              <a:t>변경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기능 폐기</a:t>
            </a:r>
            <a:r>
              <a:rPr lang="en-US" altLang="ko-KR" sz="1100" dirty="0"/>
              <a:t>)</a:t>
            </a:r>
            <a:r>
              <a:rPr lang="ko-KR" altLang="en-US" sz="1100" dirty="0"/>
              <a:t> 주인공 컨트롤 구현 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컨트롤 좌우 이동 구현</a:t>
            </a:r>
            <a:r>
              <a:rPr lang="en-US" altLang="ko-KR" sz="1100" dirty="0"/>
              <a:t>, </a:t>
            </a:r>
            <a:r>
              <a:rPr lang="ko-KR" altLang="en-US" sz="1100" dirty="0"/>
              <a:t>애니메이션 구현 </a:t>
            </a:r>
            <a:r>
              <a:rPr lang="en-US" altLang="ko-KR" sz="1100" dirty="0"/>
              <a:t>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30%)</a:t>
            </a:r>
          </a:p>
          <a:p>
            <a:r>
              <a:rPr lang="en-US" altLang="ko-KR" sz="1100" dirty="0"/>
              <a:t>4~5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중간 보스들 애니메이션 및 알고리즘 구현</a:t>
            </a:r>
            <a:r>
              <a:rPr lang="en-US" altLang="ko-KR" sz="1100" dirty="0"/>
              <a:t>,</a:t>
            </a:r>
            <a:r>
              <a:rPr lang="ko-KR" altLang="en-US" sz="1100" dirty="0"/>
              <a:t>보스들과 충돌 체크</a:t>
            </a:r>
            <a:r>
              <a:rPr lang="en-US" altLang="ko-KR" sz="1100" dirty="0"/>
              <a:t>, </a:t>
            </a:r>
            <a:r>
              <a:rPr lang="ko-KR" altLang="en-US" sz="1100" dirty="0"/>
              <a:t>체력 바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대미지</a:t>
            </a:r>
            <a:r>
              <a:rPr lang="ko-KR" altLang="en-US" sz="1100" dirty="0"/>
              <a:t> 등 로직 구현 </a:t>
            </a:r>
            <a:r>
              <a:rPr lang="en-US" altLang="ko-KR" sz="1100" dirty="0"/>
              <a:t>-&gt; </a:t>
            </a:r>
            <a:r>
              <a:rPr lang="ko-KR" altLang="en-US" sz="1100" dirty="0"/>
              <a:t>변경 주인공 컨트롤 완성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점프</a:t>
            </a:r>
            <a:r>
              <a:rPr lang="en-US" altLang="ko-KR" sz="1100" dirty="0"/>
              <a:t>,</a:t>
            </a:r>
            <a:r>
              <a:rPr lang="ko-KR" altLang="en-US" sz="1100" dirty="0"/>
              <a:t> 공격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대쉬</a:t>
            </a:r>
            <a:r>
              <a:rPr lang="ko-KR" altLang="en-US" sz="1100" dirty="0"/>
              <a:t> 이동 및 모션 구현</a:t>
            </a:r>
            <a:r>
              <a:rPr lang="en-US" altLang="ko-KR" sz="1100" dirty="0"/>
              <a:t> 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70%)</a:t>
            </a:r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게임 진행 구현</a:t>
            </a:r>
            <a:r>
              <a:rPr lang="en-US" altLang="ko-KR" sz="1100" dirty="0"/>
              <a:t> (</a:t>
            </a:r>
            <a:r>
              <a:rPr lang="ko-KR" altLang="en-US" sz="1100" dirty="0"/>
              <a:t>클리어</a:t>
            </a:r>
            <a:r>
              <a:rPr lang="en-US" altLang="ko-KR" sz="1100" dirty="0"/>
              <a:t>, </a:t>
            </a:r>
            <a:r>
              <a:rPr lang="ko-KR" altLang="en-US" sz="1100" dirty="0"/>
              <a:t>게임 실패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진행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랜덤 등장 등등</a:t>
            </a:r>
            <a:r>
              <a:rPr lang="en-US" altLang="ko-KR" sz="1100" dirty="0"/>
              <a:t>) -&gt; </a:t>
            </a:r>
            <a:r>
              <a:rPr lang="ko-KR" altLang="en-US" sz="1100" dirty="0"/>
              <a:t>변경 주인공 컨트롤 완성 및 보스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리소스 보충</a:t>
            </a:r>
            <a:r>
              <a:rPr lang="en-US" altLang="ko-KR" sz="1100" dirty="0"/>
              <a:t>, </a:t>
            </a:r>
            <a:r>
              <a:rPr lang="ko-KR" altLang="en-US" sz="1100" dirty="0"/>
              <a:t>주인공 스킬 </a:t>
            </a:r>
            <a:r>
              <a:rPr lang="en-US" altLang="ko-KR" sz="1100" dirty="0"/>
              <a:t>1</a:t>
            </a:r>
            <a:r>
              <a:rPr lang="ko-KR" altLang="en-US" sz="1100" dirty="0"/>
              <a:t>개 추가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(AI </a:t>
            </a:r>
            <a:r>
              <a:rPr lang="ko-KR" altLang="en-US" sz="1100" dirty="0"/>
              <a:t>없이</a:t>
            </a:r>
            <a:r>
              <a:rPr lang="en-US" altLang="ko-KR" sz="1100" dirty="0"/>
              <a:t>) hp, </a:t>
            </a:r>
            <a:r>
              <a:rPr lang="ko-KR" altLang="en-US" sz="1100" dirty="0"/>
              <a:t>충돌체크 등 로직 구현</a:t>
            </a:r>
            <a:br>
              <a:rPr lang="en-US" altLang="ko-KR" sz="1100" dirty="0"/>
            </a:br>
            <a:r>
              <a:rPr lang="ko-KR" altLang="en-US" sz="1100" dirty="0"/>
              <a:t>진행중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컨트롤 완성</a:t>
            </a:r>
            <a:r>
              <a:rPr lang="en-US" altLang="ko-KR" sz="1100" dirty="0"/>
              <a:t>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20%)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사운드 추가 및 난이도</a:t>
            </a:r>
            <a:r>
              <a:rPr lang="en-US" altLang="ko-KR" sz="1100" dirty="0"/>
              <a:t> </a:t>
            </a:r>
            <a:r>
              <a:rPr lang="ko-KR" altLang="en-US" sz="1100" dirty="0"/>
              <a:t>등 조정  </a:t>
            </a:r>
            <a:r>
              <a:rPr lang="en-US" altLang="ko-KR" sz="1100" dirty="0"/>
              <a:t>-&gt; </a:t>
            </a:r>
            <a:r>
              <a:rPr lang="ko-KR" altLang="en-US" sz="1100" dirty="0"/>
              <a:t>변경 게임 진행 구현 </a:t>
            </a:r>
            <a:r>
              <a:rPr lang="en-US" altLang="ko-KR" sz="1100" dirty="0"/>
              <a:t>(</a:t>
            </a:r>
            <a:r>
              <a:rPr lang="ko-KR" altLang="en-US" sz="1100" dirty="0"/>
              <a:t>클리어</a:t>
            </a:r>
            <a:r>
              <a:rPr lang="en-US" altLang="ko-KR" sz="1100" dirty="0"/>
              <a:t>, </a:t>
            </a:r>
            <a:r>
              <a:rPr lang="ko-KR" altLang="en-US" sz="1100" dirty="0"/>
              <a:t>게임 실패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진행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8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최종 </a:t>
            </a:r>
            <a:r>
              <a:rPr lang="en-US" altLang="ko-KR" sz="1100" dirty="0"/>
              <a:t>QA </a:t>
            </a:r>
            <a:r>
              <a:rPr lang="ko-KR" altLang="en-US" sz="1100" dirty="0"/>
              <a:t>해보기 직접 플레이해서 문제점 살피고 보완 </a:t>
            </a:r>
            <a:r>
              <a:rPr lang="en-US" altLang="ko-KR" sz="1100" dirty="0"/>
              <a:t>-&gt; </a:t>
            </a:r>
            <a:r>
              <a:rPr lang="ko-KR" altLang="en-US" sz="1100" dirty="0"/>
              <a:t>변경 사운드 추가 및 난이도</a:t>
            </a:r>
            <a:r>
              <a:rPr lang="en-US" altLang="ko-KR" sz="1100" dirty="0"/>
              <a:t> </a:t>
            </a:r>
            <a:r>
              <a:rPr lang="ko-KR" altLang="en-US" sz="1100" dirty="0"/>
              <a:t>등 조정 후 최종 </a:t>
            </a:r>
            <a:r>
              <a:rPr lang="en-US" altLang="ko-KR" sz="1100" dirty="0"/>
              <a:t>QA </a:t>
            </a:r>
            <a:r>
              <a:rPr lang="ko-KR" altLang="en-US" sz="1100" dirty="0"/>
              <a:t>해보기 직접 플레이해서 문제점 살피고 보완</a:t>
            </a:r>
          </a:p>
        </p:txBody>
      </p:sp>
    </p:spTree>
    <p:extLst>
      <p:ext uri="{BB962C8B-B14F-4D97-AF65-F5344CB8AC3E}">
        <p14:creationId xmlns:p14="http://schemas.microsoft.com/office/powerpoint/2010/main" val="24801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EE24-710A-91B2-E1B8-E0E82AE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그림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ADA1F27-7AFC-FC93-3AB8-D575C61F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2" y="1820093"/>
            <a:ext cx="10229850" cy="40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632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 Semilight</vt:lpstr>
      <vt:lpstr>Malgun Gothic</vt:lpstr>
      <vt:lpstr>Malgun Gothic</vt:lpstr>
      <vt:lpstr>Arial</vt:lpstr>
      <vt:lpstr>ChronicleVTI</vt:lpstr>
      <vt:lpstr>2024 2DGP 프로젝트 2차 발표</vt:lpstr>
      <vt:lpstr>개발 일정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경성준(2023182001)</dc:creator>
  <cp:lastModifiedBy>경성준(2023182001)</cp:lastModifiedBy>
  <cp:revision>5</cp:revision>
  <dcterms:created xsi:type="dcterms:W3CDTF">2024-10-13T08:26:43Z</dcterms:created>
  <dcterms:modified xsi:type="dcterms:W3CDTF">2024-11-18T05:33:37Z</dcterms:modified>
</cp:coreProperties>
</file>