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8"/>
  </p:notesMasterIdLst>
  <p:sldIdLst>
    <p:sldId id="258" r:id="rId2"/>
    <p:sldId id="257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C2AB7-9631-4DF6-870C-838F6C1237E0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1DD38-1397-4D22-A476-F1E021606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112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30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2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7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0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6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8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2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36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0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72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6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 spc="4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spc="4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09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none" spc="7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4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4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4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4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1A8C4F8-261C-7C98-9585-431358419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68073E3-05C6-3DBF-D467-14CE7D2A9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871759"/>
            <a:ext cx="7467600" cy="39137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8000" cap="all" spc="30" dirty="0"/>
              <a:t>2024 2DGP </a:t>
            </a:r>
            <a:r>
              <a:rPr lang="ko-KR" altLang="en-US" sz="8000" cap="all" spc="30" dirty="0"/>
              <a:t>프로젝트 </a:t>
            </a:r>
            <a:r>
              <a:rPr lang="en-US" altLang="ko-KR" sz="8000" cap="all" spc="30" dirty="0"/>
              <a:t>1</a:t>
            </a:r>
            <a:r>
              <a:rPr lang="ko-KR" altLang="en-US" sz="8000" cap="all" spc="30" dirty="0"/>
              <a:t>차 발표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9392D-B706-3C2E-53EA-CDB5095E2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4785543"/>
            <a:ext cx="7419975" cy="10056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dirty="0"/>
              <a:t>2023182001 </a:t>
            </a:r>
            <a:r>
              <a:rPr lang="ko-KR" altLang="en-US" dirty="0"/>
              <a:t>경성준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1AFE2CA-5B3A-141B-BA1D-064BC79E6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72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만화 영화, 바이올렛색, 보라색, 애니메이션이(가) 표시된 사진&#10;&#10;자동 생성된 설명">
            <a:extLst>
              <a:ext uri="{FF2B5EF4-FFF2-40B4-BE49-F238E27FC236}">
                <a16:creationId xmlns:a16="http://schemas.microsoft.com/office/drawing/2014/main" id="{C85204C6-49DD-EE48-7FEC-33FB341CA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2" r="25836" b="-1"/>
          <a:stretch/>
        </p:blipFill>
        <p:spPr>
          <a:xfrm>
            <a:off x="4981575" y="735286"/>
            <a:ext cx="6495042" cy="541964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4C7FF3F-6FAB-9A75-0FDB-B59D3BFDD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22085F-ACBE-EEDF-F6B7-E2C41E9BD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387600"/>
            <a:ext cx="3799763" cy="3767328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장르</a:t>
            </a:r>
            <a:r>
              <a:rPr lang="en-US" altLang="ko-KR" dirty="0"/>
              <a:t>: </a:t>
            </a:r>
            <a:r>
              <a:rPr lang="ko-KR" altLang="en-US" dirty="0" err="1"/>
              <a:t>로그라이크</a:t>
            </a:r>
            <a:r>
              <a:rPr lang="ko-KR" altLang="en-US" dirty="0"/>
              <a:t> 요소를 가미한 </a:t>
            </a:r>
            <a:r>
              <a:rPr lang="en-US" altLang="ko-KR" dirty="0"/>
              <a:t>2D </a:t>
            </a:r>
            <a:r>
              <a:rPr lang="ko-KR" altLang="en-US" dirty="0" err="1"/>
              <a:t>플랫포머</a:t>
            </a:r>
            <a:r>
              <a:rPr lang="ko-KR" altLang="en-US" dirty="0"/>
              <a:t> 액션 게임을 보스 러쉬로 만들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콘텐츠</a:t>
            </a:r>
            <a:r>
              <a:rPr lang="en-US" altLang="ko-KR" dirty="0"/>
              <a:t>: </a:t>
            </a:r>
            <a:r>
              <a:rPr lang="ko-KR" altLang="en-US" dirty="0"/>
              <a:t>여러 중간 보스들의 보스 러쉬</a:t>
            </a:r>
            <a:r>
              <a:rPr lang="en-US" altLang="ko-KR" dirty="0"/>
              <a:t>, </a:t>
            </a:r>
            <a:r>
              <a:rPr lang="ko-KR" altLang="en-US" dirty="0"/>
              <a:t>주인공의 여러 </a:t>
            </a:r>
            <a:r>
              <a:rPr lang="ko-KR" altLang="en-US" dirty="0" err="1"/>
              <a:t>스컬들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21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13BE680-A1F5-EEC5-7521-8F3EDF9CB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001512" cy="1307592"/>
          </a:xfrm>
        </p:spPr>
        <p:txBody>
          <a:bodyPr>
            <a:normAutofit/>
          </a:bodyPr>
          <a:lstStyle/>
          <a:p>
            <a:r>
              <a:rPr lang="ko-KR" altLang="en-US" dirty="0"/>
              <a:t>게임 진행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BA2E78-9D33-A7A9-785F-A80A9702F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6001512" cy="3931920"/>
          </a:xfrm>
        </p:spPr>
        <p:txBody>
          <a:bodyPr>
            <a:normAutofit/>
          </a:bodyPr>
          <a:lstStyle/>
          <a:p>
            <a:r>
              <a:rPr lang="ko-KR" altLang="en-US" dirty="0"/>
              <a:t>게임은 보스 러쉬 형식으로 처음에 보상을 받고 보스를 물리치고 다시 보상을 받아서 최종 보스까지 가는 방식입니다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옆 사진처럼 첫 </a:t>
            </a:r>
            <a:r>
              <a:rPr lang="ko-KR" altLang="en-US" dirty="0" err="1"/>
              <a:t>스컬을</a:t>
            </a:r>
            <a:r>
              <a:rPr lang="ko-KR" altLang="en-US" dirty="0"/>
              <a:t> 보상받는 것으로 시작합니다 </a:t>
            </a:r>
          </a:p>
        </p:txBody>
      </p:sp>
      <p:cxnSp>
        <p:nvCxnSpPr>
          <p:cNvPr id="4105" name="Straight Connector 4104">
            <a:extLst>
              <a:ext uri="{FF2B5EF4-FFF2-40B4-BE49-F238E27FC236}">
                <a16:creationId xmlns:a16="http://schemas.microsoft.com/office/drawing/2014/main" id="{4583FD9E-C5A7-96F7-951D-7D292013C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스팀) 로그라이크 액션 인디게임 스컬(SKUL) 데모에대해 알아보자 플레이 후기 / 데모 다운 : 네이버 블로그">
            <a:extLst>
              <a:ext uri="{FF2B5EF4-FFF2-40B4-BE49-F238E27FC236}">
                <a16:creationId xmlns:a16="http://schemas.microsoft.com/office/drawing/2014/main" id="{E99636A7-D33D-65BA-7CBC-7CE2DFCE9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5600" y="2221992"/>
            <a:ext cx="5295024" cy="299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62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9" name="Rectangle 2068">
            <a:extLst>
              <a:ext uri="{FF2B5EF4-FFF2-40B4-BE49-F238E27FC236}">
                <a16:creationId xmlns:a16="http://schemas.microsoft.com/office/drawing/2014/main" id="{578EB459-3385-4BF6-A9E1-154CBA251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1" name="Straight Connector 2070">
            <a:extLst>
              <a:ext uri="{FF2B5EF4-FFF2-40B4-BE49-F238E27FC236}">
                <a16:creationId xmlns:a16="http://schemas.microsoft.com/office/drawing/2014/main" id="{1DC20223-0542-4FF7-8F2F-136889161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정통과 파격사이' 스컬, 죽음이 가치 있는 로그라이트 &lt; 리뷰 &lt; 리뷰/프리뷰 &lt; 기사본문 - 게임인사이트">
            <a:extLst>
              <a:ext uri="{FF2B5EF4-FFF2-40B4-BE49-F238E27FC236}">
                <a16:creationId xmlns:a16="http://schemas.microsoft.com/office/drawing/2014/main" id="{929BC704-0658-7A8F-9736-D063B3034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52510" y="2983043"/>
            <a:ext cx="5601879" cy="315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kul: The Hero Slayer/모험가 및 보스 - 나무위키">
            <a:extLst>
              <a:ext uri="{FF2B5EF4-FFF2-40B4-BE49-F238E27FC236}">
                <a16:creationId xmlns:a16="http://schemas.microsoft.com/office/drawing/2014/main" id="{E93AD05E-EA89-1043-2C44-4BBD2ED86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32678" y="723900"/>
            <a:ext cx="2327039" cy="198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kul: The Hero Slayer/모험가 및 보스 - 나무위키">
            <a:extLst>
              <a:ext uri="{FF2B5EF4-FFF2-40B4-BE49-F238E27FC236}">
                <a16:creationId xmlns:a16="http://schemas.microsoft.com/office/drawing/2014/main" id="{92BA3CA7-942A-8127-8124-68D881C68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27208" y="774323"/>
            <a:ext cx="2659223" cy="192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7901FCB-BF98-05D9-CDEE-5C28B795E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09637"/>
            <a:ext cx="4397556" cy="1316736"/>
          </a:xfrm>
        </p:spPr>
        <p:txBody>
          <a:bodyPr>
            <a:normAutofit/>
          </a:bodyPr>
          <a:lstStyle/>
          <a:p>
            <a:r>
              <a:rPr lang="ko-KR" altLang="en-US" dirty="0"/>
              <a:t>게임 진행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EF79F-A488-1BD4-E718-8E60711E0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26373"/>
            <a:ext cx="4397554" cy="3983928"/>
          </a:xfrm>
        </p:spPr>
        <p:txBody>
          <a:bodyPr>
            <a:normAutofit/>
          </a:bodyPr>
          <a:lstStyle/>
          <a:p>
            <a:r>
              <a:rPr lang="ko-KR" altLang="en-US" sz="1900" dirty="0"/>
              <a:t>옆에 저런 중간 보스 들 중에서 랜덤하게 하나와 싸우고 보상으로 새로운 </a:t>
            </a:r>
            <a:r>
              <a:rPr lang="ko-KR" altLang="en-US" sz="1900" dirty="0" err="1"/>
              <a:t>스컬</a:t>
            </a:r>
            <a:r>
              <a:rPr lang="ko-KR" altLang="en-US" sz="1900" dirty="0"/>
              <a:t> 하나를 획득하고 최종 보스까지 가도록 진행이 됩니다</a:t>
            </a:r>
            <a:r>
              <a:rPr lang="en-US" altLang="ko-KR" sz="1900" dirty="0"/>
              <a:t>.</a:t>
            </a:r>
          </a:p>
          <a:p>
            <a:r>
              <a:rPr lang="ko-KR" altLang="en-US" sz="1900" dirty="0"/>
              <a:t>이때 </a:t>
            </a:r>
            <a:r>
              <a:rPr lang="ko-KR" altLang="en-US" sz="1900" dirty="0" err="1"/>
              <a:t>스컬은</a:t>
            </a:r>
            <a:r>
              <a:rPr lang="ko-KR" altLang="en-US" sz="1900" dirty="0"/>
              <a:t> 주인공인 해골 </a:t>
            </a:r>
            <a:r>
              <a:rPr lang="ko-KR" altLang="en-US" sz="1900" dirty="0" err="1"/>
              <a:t>리틀본이</a:t>
            </a:r>
            <a:r>
              <a:rPr lang="ko-KR" altLang="en-US" sz="1900" dirty="0"/>
              <a:t> 두개골을 바꾸어 새로운 힘</a:t>
            </a:r>
            <a:r>
              <a:rPr lang="en-US" altLang="ko-KR" sz="1900" dirty="0"/>
              <a:t>(</a:t>
            </a:r>
            <a:r>
              <a:rPr lang="ko-KR" altLang="en-US" sz="1900" dirty="0"/>
              <a:t>스킬</a:t>
            </a:r>
            <a:r>
              <a:rPr lang="en-US" altLang="ko-KR" sz="1900" dirty="0"/>
              <a:t>)</a:t>
            </a:r>
            <a:r>
              <a:rPr lang="ko-KR" altLang="en-US" sz="1900" dirty="0"/>
              <a:t>들을 사용할 수 있게 해주는 것이고</a:t>
            </a:r>
            <a:r>
              <a:rPr lang="en-US" altLang="ko-KR" sz="1900" dirty="0"/>
              <a:t> </a:t>
            </a:r>
            <a:r>
              <a:rPr lang="ko-KR" altLang="en-US" sz="1900" dirty="0" err="1"/>
              <a:t>스컬은</a:t>
            </a:r>
            <a:r>
              <a:rPr lang="ko-KR" altLang="en-US" sz="1900" dirty="0"/>
              <a:t> 총 </a:t>
            </a:r>
            <a:r>
              <a:rPr lang="en-US" altLang="ko-KR" sz="1900" dirty="0"/>
              <a:t>2</a:t>
            </a:r>
            <a:r>
              <a:rPr lang="ko-KR" altLang="en-US" sz="1900" dirty="0"/>
              <a:t>개를 가지고 있을 수 있고 </a:t>
            </a:r>
            <a:r>
              <a:rPr lang="ko-KR" altLang="en-US" sz="1900" dirty="0" err="1"/>
              <a:t>스왑이</a:t>
            </a:r>
            <a:r>
              <a:rPr lang="ko-KR" altLang="en-US" sz="1900" dirty="0"/>
              <a:t> 가능합니다</a:t>
            </a:r>
            <a:r>
              <a:rPr lang="en-US" altLang="ko-KR" sz="1900" dirty="0"/>
              <a:t>.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174584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C2AB0-05A1-D3A2-4B99-141F180C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진행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3E8EA5-BC2A-1C4E-8C9E-14A9ACCE2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이런 중간 보스</a:t>
            </a:r>
            <a:r>
              <a:rPr lang="en-US" altLang="ko-KR" dirty="0"/>
              <a:t>, </a:t>
            </a:r>
            <a:r>
              <a:rPr lang="ko-KR" altLang="en-US" dirty="0"/>
              <a:t>보스들이 차례대로 나온다</a:t>
            </a:r>
          </a:p>
        </p:txBody>
      </p:sp>
      <p:pic>
        <p:nvPicPr>
          <p:cNvPr id="5122" name="Picture 2" descr="Skul: The Hero Slayer/모험가 및 보스 - 나무위키">
            <a:extLst>
              <a:ext uri="{FF2B5EF4-FFF2-40B4-BE49-F238E27FC236}">
                <a16:creationId xmlns:a16="http://schemas.microsoft.com/office/drawing/2014/main" id="{CF6BF5BD-971F-BFF1-6956-C23351FC0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827" y="4011976"/>
            <a:ext cx="3117510" cy="197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kul: The Hero Slayer/모험가 및 보스 - 나무위키">
            <a:extLst>
              <a:ext uri="{FF2B5EF4-FFF2-40B4-BE49-F238E27FC236}">
                <a16:creationId xmlns:a16="http://schemas.microsoft.com/office/drawing/2014/main" id="{2F5280C6-DF18-038D-781C-0FD968CD9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911" y="4211912"/>
            <a:ext cx="20574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Skul: The Hero Slayer/모험가 및 보스 - 나무위키">
            <a:extLst>
              <a:ext uri="{FF2B5EF4-FFF2-40B4-BE49-F238E27FC236}">
                <a16:creationId xmlns:a16="http://schemas.microsoft.com/office/drawing/2014/main" id="{8BB0D15F-5DC2-44BD-580F-CFC98BF89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230" y="4015740"/>
            <a:ext cx="2257425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Skul: The Hero Slayer/모험가 및 보스 - 나무위키">
            <a:extLst>
              <a:ext uri="{FF2B5EF4-FFF2-40B4-BE49-F238E27FC236}">
                <a16:creationId xmlns:a16="http://schemas.microsoft.com/office/drawing/2014/main" id="{7FE34DB6-2887-DEC9-14DF-FD777C327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483" y="4091940"/>
            <a:ext cx="117157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Skul: The Hero Slayer/모험가 및 보스 - 나무위키">
            <a:extLst>
              <a:ext uri="{FF2B5EF4-FFF2-40B4-BE49-F238E27FC236}">
                <a16:creationId xmlns:a16="http://schemas.microsoft.com/office/drawing/2014/main" id="{6F5310E9-A902-2FFA-2DED-EC84B721B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64" y="3428999"/>
            <a:ext cx="1626618" cy="265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895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E51AD-C313-B29F-62B4-295811249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ED5166-3367-4CFB-1E89-800AE8C99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774479"/>
            <a:ext cx="10691265" cy="4318503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 차</a:t>
            </a:r>
            <a:r>
              <a:rPr lang="en-US" altLang="ko-KR" dirty="0"/>
              <a:t>: </a:t>
            </a:r>
            <a:r>
              <a:rPr lang="ko-KR" altLang="en-US" dirty="0" err="1"/>
              <a:t>스프라이트</a:t>
            </a:r>
            <a:r>
              <a:rPr lang="en-US" altLang="ko-KR" dirty="0"/>
              <a:t>, </a:t>
            </a:r>
            <a:r>
              <a:rPr lang="ko-KR" altLang="en-US" dirty="0"/>
              <a:t>스테이지 등 주요 게임 소스들 수집 및 </a:t>
            </a:r>
            <a:r>
              <a:rPr lang="ko-KR" altLang="en-US" dirty="0" err="1"/>
              <a:t>스프라이트를</a:t>
            </a:r>
            <a:r>
              <a:rPr lang="ko-KR" altLang="en-US" dirty="0"/>
              <a:t> 그려보고 쓸 수 있는지 확인하고 스테이지 구현해 보기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주 차</a:t>
            </a:r>
            <a:r>
              <a:rPr lang="en-US" altLang="ko-KR" dirty="0"/>
              <a:t>: </a:t>
            </a:r>
            <a:r>
              <a:rPr lang="ko-KR" altLang="en-US" dirty="0"/>
              <a:t>주인공 컨트롤 구현 </a:t>
            </a:r>
            <a:r>
              <a:rPr lang="ko-KR" altLang="en-US" dirty="0" err="1"/>
              <a:t>스컬</a:t>
            </a:r>
            <a:r>
              <a:rPr lang="ko-KR" altLang="en-US" dirty="0"/>
              <a:t> </a:t>
            </a:r>
            <a:r>
              <a:rPr lang="en-US" altLang="ko-KR" dirty="0"/>
              <a:t>1~2</a:t>
            </a:r>
            <a:r>
              <a:rPr lang="ko-KR" altLang="en-US" dirty="0"/>
              <a:t>개 구현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주 차</a:t>
            </a:r>
            <a:r>
              <a:rPr lang="en-US" altLang="ko-KR" dirty="0"/>
              <a:t>: </a:t>
            </a:r>
            <a:r>
              <a:rPr lang="ko-KR" altLang="en-US" dirty="0"/>
              <a:t>주인공 </a:t>
            </a:r>
            <a:r>
              <a:rPr lang="ko-KR" altLang="en-US" dirty="0" err="1"/>
              <a:t>스컬들</a:t>
            </a:r>
            <a:r>
              <a:rPr lang="ko-KR" altLang="en-US" dirty="0"/>
              <a:t> 조정 및 완벽하게 구현 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주 차</a:t>
            </a:r>
            <a:r>
              <a:rPr lang="en-US" altLang="ko-KR" dirty="0"/>
              <a:t>: </a:t>
            </a:r>
            <a:r>
              <a:rPr lang="ko-KR" altLang="en-US" dirty="0"/>
              <a:t>중간 보스들 애니메이션 및 알고리즘 구현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주 차</a:t>
            </a:r>
            <a:r>
              <a:rPr lang="en-US" altLang="ko-KR" dirty="0"/>
              <a:t>: </a:t>
            </a:r>
            <a:r>
              <a:rPr lang="ko-KR" altLang="en-US" dirty="0"/>
              <a:t>보스들과 충돌 체크</a:t>
            </a:r>
            <a:r>
              <a:rPr lang="en-US" altLang="ko-KR" dirty="0"/>
              <a:t>, </a:t>
            </a:r>
            <a:r>
              <a:rPr lang="ko-KR" altLang="en-US" dirty="0"/>
              <a:t>체력 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대미지</a:t>
            </a:r>
            <a:r>
              <a:rPr lang="ko-KR" altLang="en-US" dirty="0"/>
              <a:t> 등 로직 구현</a:t>
            </a:r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주 차</a:t>
            </a:r>
            <a:r>
              <a:rPr lang="en-US" altLang="ko-KR" dirty="0"/>
              <a:t>: </a:t>
            </a:r>
            <a:r>
              <a:rPr lang="ko-KR" altLang="en-US" dirty="0"/>
              <a:t>게임 진행 구현</a:t>
            </a:r>
            <a:r>
              <a:rPr lang="en-US" altLang="ko-KR" dirty="0"/>
              <a:t> (</a:t>
            </a:r>
            <a:r>
              <a:rPr lang="ko-KR" altLang="en-US" dirty="0"/>
              <a:t>클리어</a:t>
            </a:r>
            <a:r>
              <a:rPr lang="en-US" altLang="ko-KR" dirty="0"/>
              <a:t>, </a:t>
            </a:r>
            <a:r>
              <a:rPr lang="ko-KR" altLang="en-US" dirty="0"/>
              <a:t>게임 실패</a:t>
            </a:r>
            <a:r>
              <a:rPr lang="en-US" altLang="ko-KR" dirty="0"/>
              <a:t>, </a:t>
            </a:r>
            <a:r>
              <a:rPr lang="ko-KR" altLang="en-US" dirty="0"/>
              <a:t>스테이지 진행</a:t>
            </a:r>
            <a:r>
              <a:rPr lang="en-US" altLang="ko-KR" dirty="0"/>
              <a:t>, </a:t>
            </a:r>
            <a:r>
              <a:rPr lang="ko-KR" altLang="en-US" dirty="0"/>
              <a:t>보스</a:t>
            </a:r>
            <a:r>
              <a:rPr lang="en-US" altLang="ko-KR" dirty="0"/>
              <a:t>, </a:t>
            </a:r>
            <a:r>
              <a:rPr lang="ko-KR" altLang="en-US" dirty="0" err="1"/>
              <a:t>스컬</a:t>
            </a:r>
            <a:r>
              <a:rPr lang="ko-KR" altLang="en-US" dirty="0"/>
              <a:t> 랜덤 등장 등등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7</a:t>
            </a:r>
            <a:r>
              <a:rPr lang="ko-KR" altLang="en-US" dirty="0"/>
              <a:t>주 차</a:t>
            </a:r>
            <a:r>
              <a:rPr lang="en-US" altLang="ko-KR" dirty="0"/>
              <a:t>: </a:t>
            </a:r>
            <a:r>
              <a:rPr lang="ko-KR" altLang="en-US" dirty="0"/>
              <a:t>사운드 추가 및 난이도</a:t>
            </a:r>
            <a:r>
              <a:rPr lang="en-US" altLang="ko-KR" dirty="0"/>
              <a:t> </a:t>
            </a:r>
            <a:r>
              <a:rPr lang="ko-KR" altLang="en-US" dirty="0"/>
              <a:t>등 조정</a:t>
            </a:r>
            <a:endParaRPr lang="en-US" altLang="ko-KR" dirty="0"/>
          </a:p>
          <a:p>
            <a:r>
              <a:rPr lang="en-US" altLang="ko-KR" dirty="0"/>
              <a:t>8</a:t>
            </a:r>
            <a:r>
              <a:rPr lang="ko-KR" altLang="en-US" dirty="0"/>
              <a:t>주 차</a:t>
            </a:r>
            <a:r>
              <a:rPr lang="en-US" altLang="ko-KR" dirty="0"/>
              <a:t>: </a:t>
            </a:r>
            <a:r>
              <a:rPr lang="ko-KR" altLang="en-US" dirty="0"/>
              <a:t>최종 </a:t>
            </a:r>
            <a:r>
              <a:rPr lang="en-US" altLang="ko-KR" dirty="0"/>
              <a:t>QA </a:t>
            </a:r>
            <a:r>
              <a:rPr lang="ko-KR" altLang="en-US" dirty="0"/>
              <a:t>해보기 직접 플레이해서 문제점 살피고 보완</a:t>
            </a:r>
          </a:p>
        </p:txBody>
      </p:sp>
    </p:spTree>
    <p:extLst>
      <p:ext uri="{BB962C8B-B14F-4D97-AF65-F5344CB8AC3E}">
        <p14:creationId xmlns:p14="http://schemas.microsoft.com/office/powerpoint/2010/main" val="248016204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239</Words>
  <Application>Microsoft Office PowerPoint</Application>
  <PresentationFormat>와이드스크린</PresentationFormat>
  <Paragraphs>23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Malgun Gothic Semilight</vt:lpstr>
      <vt:lpstr>Malgun Gothic</vt:lpstr>
      <vt:lpstr>Malgun Gothic</vt:lpstr>
      <vt:lpstr>Arial</vt:lpstr>
      <vt:lpstr>ChronicleVTI</vt:lpstr>
      <vt:lpstr>2024 2DGP 프로젝트 1차 발표</vt:lpstr>
      <vt:lpstr>게임 컨셉</vt:lpstr>
      <vt:lpstr>게임 진행 흐름</vt:lpstr>
      <vt:lpstr>게임 진행 흐름</vt:lpstr>
      <vt:lpstr>게임 진행 흐름</vt:lpstr>
      <vt:lpstr>개발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경성준(2023182001)</dc:creator>
  <cp:lastModifiedBy>경성준(2023182001)</cp:lastModifiedBy>
  <cp:revision>3</cp:revision>
  <dcterms:created xsi:type="dcterms:W3CDTF">2024-10-13T08:26:43Z</dcterms:created>
  <dcterms:modified xsi:type="dcterms:W3CDTF">2024-10-13T10:52:31Z</dcterms:modified>
</cp:coreProperties>
</file>