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5"/>
  </p:notesMasterIdLst>
  <p:sldIdLst>
    <p:sldId id="258" r:id="rId2"/>
    <p:sldId id="262" r:id="rId3"/>
    <p:sldId id="26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C2AB7-9631-4DF6-870C-838F6C1237E0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1DD38-1397-4D22-A476-F1E02160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112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3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2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7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0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6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8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2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3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0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7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6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spc="4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4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09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none" spc="7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4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1A8C4F8-261C-7C98-9585-431358419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68073E3-05C6-3DBF-D467-14CE7D2A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7467600" cy="39137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8000" cap="all" spc="30" dirty="0"/>
              <a:t>2024 2DGP </a:t>
            </a:r>
            <a:r>
              <a:rPr lang="ko-KR" altLang="en-US" sz="8000" cap="all" spc="30" dirty="0"/>
              <a:t>프로젝트 </a:t>
            </a:r>
            <a:r>
              <a:rPr lang="en-US" altLang="ko-KR" sz="8000" cap="all" spc="30" dirty="0"/>
              <a:t>2</a:t>
            </a:r>
            <a:r>
              <a:rPr lang="ko-KR" altLang="en-US" sz="8000" cap="all" spc="30" dirty="0"/>
              <a:t>차 발표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9392D-B706-3C2E-53EA-CDB5095E2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4785543"/>
            <a:ext cx="7419975" cy="10056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2023182001 </a:t>
            </a:r>
            <a:r>
              <a:rPr lang="ko-KR" altLang="en-US" dirty="0"/>
              <a:t>경성준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AFE2CA-5B3A-141B-BA1D-064BC79E6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72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E51AD-C313-B29F-62B4-295811249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ED5166-3367-4CFB-1E89-800AE8C99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774479"/>
            <a:ext cx="10691265" cy="4590107"/>
          </a:xfrm>
        </p:spPr>
        <p:txBody>
          <a:bodyPr/>
          <a:lstStyle/>
          <a:p>
            <a:r>
              <a:rPr lang="en-US" altLang="ko-KR" sz="1100" dirty="0"/>
              <a:t>1</a:t>
            </a:r>
            <a:r>
              <a:rPr lang="ko-KR" altLang="en-US" sz="1100" dirty="0"/>
              <a:t>주 차</a:t>
            </a:r>
            <a:r>
              <a:rPr lang="en-US" altLang="ko-KR" sz="1100" dirty="0"/>
              <a:t> </a:t>
            </a:r>
            <a:br>
              <a:rPr lang="en-US" altLang="ko-KR" sz="1100" dirty="0"/>
            </a:br>
            <a:r>
              <a:rPr lang="ko-KR" altLang="en-US" sz="1100" dirty="0"/>
              <a:t>계획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스프라이트</a:t>
            </a:r>
            <a:r>
              <a:rPr lang="en-US" altLang="ko-KR" sz="1100" dirty="0"/>
              <a:t>, </a:t>
            </a:r>
            <a:r>
              <a:rPr lang="ko-KR" altLang="en-US" sz="1100" dirty="0"/>
              <a:t>스테이지 등 주요 게임 소스들 수집 및 </a:t>
            </a:r>
            <a:r>
              <a:rPr lang="ko-KR" altLang="en-US" sz="1100" dirty="0" err="1"/>
              <a:t>스프라이트를</a:t>
            </a:r>
            <a:r>
              <a:rPr lang="ko-KR" altLang="en-US" sz="1100" dirty="0"/>
              <a:t> 그려보고 쓸 수 있는지 확인하고 스테이지 구현해 보기</a:t>
            </a:r>
            <a:br>
              <a:rPr lang="en-US" altLang="ko-KR" sz="1100" dirty="0"/>
            </a:br>
            <a:r>
              <a:rPr lang="ko-KR" altLang="en-US" sz="1100" dirty="0"/>
              <a:t>결과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스프라이트</a:t>
            </a:r>
            <a:r>
              <a:rPr lang="en-US" altLang="ko-KR" sz="1100" dirty="0"/>
              <a:t>, </a:t>
            </a:r>
            <a:r>
              <a:rPr lang="ko-KR" altLang="en-US" sz="1100" dirty="0"/>
              <a:t>스테이지 등 주요 게임 소스 수집</a:t>
            </a:r>
            <a:r>
              <a:rPr lang="en-US" altLang="ko-KR" sz="1100" dirty="0"/>
              <a:t>, </a:t>
            </a:r>
            <a:r>
              <a:rPr lang="ko-KR" altLang="en-US" sz="1100" dirty="0"/>
              <a:t>중요한 보스</a:t>
            </a:r>
            <a:r>
              <a:rPr lang="en-US" altLang="ko-KR" sz="1100" dirty="0"/>
              <a:t>, </a:t>
            </a:r>
            <a:r>
              <a:rPr lang="ko-KR" altLang="en-US" sz="1100" dirty="0"/>
              <a:t>스테이지 </a:t>
            </a:r>
            <a:r>
              <a:rPr lang="ko-KR" altLang="en-US" sz="1100" dirty="0" err="1"/>
              <a:t>스프라이트</a:t>
            </a:r>
            <a:r>
              <a:rPr lang="ko-KR" altLang="en-US" sz="1100" dirty="0"/>
              <a:t> 보완 필요</a:t>
            </a:r>
            <a:r>
              <a:rPr lang="en-US" altLang="ko-KR" sz="1100" dirty="0"/>
              <a:t>. (</a:t>
            </a:r>
            <a:r>
              <a:rPr lang="ko-KR" altLang="en-US" sz="1100" dirty="0"/>
              <a:t>진행률</a:t>
            </a:r>
            <a:r>
              <a:rPr lang="en-US" altLang="ko-KR" sz="1100" dirty="0"/>
              <a:t>: 70%)</a:t>
            </a:r>
          </a:p>
          <a:p>
            <a:r>
              <a:rPr lang="en-US" altLang="ko-KR" sz="1100" dirty="0"/>
              <a:t>2~3</a:t>
            </a:r>
            <a:r>
              <a:rPr lang="ko-KR" altLang="en-US" sz="1100" dirty="0"/>
              <a:t>주 차</a:t>
            </a:r>
            <a:br>
              <a:rPr lang="en-US" altLang="ko-KR" sz="1100" dirty="0"/>
            </a:br>
            <a:r>
              <a:rPr lang="ko-KR" altLang="en-US" sz="1100" dirty="0"/>
              <a:t>계획</a:t>
            </a:r>
            <a:r>
              <a:rPr lang="en-US" altLang="ko-KR" sz="1100" dirty="0"/>
              <a:t>: (</a:t>
            </a:r>
            <a:r>
              <a:rPr lang="ko-KR" altLang="en-US" sz="1100" dirty="0"/>
              <a:t>주인공 컨트롤 구현 </a:t>
            </a:r>
            <a:r>
              <a:rPr lang="ko-KR" altLang="en-US" sz="1100" dirty="0" err="1"/>
              <a:t>스컬</a:t>
            </a:r>
            <a:r>
              <a:rPr lang="ko-KR" altLang="en-US" sz="1100" dirty="0"/>
              <a:t> </a:t>
            </a:r>
            <a:r>
              <a:rPr lang="en-US" altLang="ko-KR" sz="1100" dirty="0"/>
              <a:t>1~2</a:t>
            </a:r>
            <a:r>
              <a:rPr lang="ko-KR" altLang="en-US" sz="1100" dirty="0"/>
              <a:t>개 구현</a:t>
            </a:r>
            <a:r>
              <a:rPr lang="en-US" altLang="ko-KR" sz="1100" dirty="0"/>
              <a:t>,</a:t>
            </a:r>
            <a:r>
              <a:rPr lang="ko-KR" altLang="en-US" sz="1100" dirty="0"/>
              <a:t> 주인공 </a:t>
            </a:r>
            <a:r>
              <a:rPr lang="ko-KR" altLang="en-US" sz="1100" dirty="0" err="1"/>
              <a:t>스컬들</a:t>
            </a:r>
            <a:r>
              <a:rPr lang="ko-KR" altLang="en-US" sz="1100" dirty="0"/>
              <a:t> 조정 및 완벽하게 구현</a:t>
            </a:r>
            <a:r>
              <a:rPr lang="en-US" altLang="ko-KR" sz="1100" dirty="0"/>
              <a:t>) -&gt; </a:t>
            </a:r>
            <a:r>
              <a:rPr lang="ko-KR" altLang="en-US" sz="1100" dirty="0"/>
              <a:t>변경</a:t>
            </a:r>
            <a:r>
              <a:rPr lang="en-US" altLang="ko-KR" sz="1100" dirty="0"/>
              <a:t>(</a:t>
            </a:r>
            <a:r>
              <a:rPr lang="ko-KR" altLang="en-US" sz="1100" dirty="0" err="1"/>
              <a:t>스컬</a:t>
            </a:r>
            <a:r>
              <a:rPr lang="ko-KR" altLang="en-US" sz="1100" dirty="0"/>
              <a:t> 기능 폐기</a:t>
            </a:r>
            <a:r>
              <a:rPr lang="en-US" altLang="ko-KR" sz="1100" dirty="0"/>
              <a:t>)</a:t>
            </a:r>
            <a:r>
              <a:rPr lang="ko-KR" altLang="en-US" sz="1100" dirty="0"/>
              <a:t> 주인공 컨트롤 구현 </a:t>
            </a:r>
            <a:br>
              <a:rPr lang="en-US" altLang="ko-KR" sz="1100" dirty="0"/>
            </a:br>
            <a:r>
              <a:rPr lang="ko-KR" altLang="en-US" sz="1100" dirty="0"/>
              <a:t>결과</a:t>
            </a:r>
            <a:r>
              <a:rPr lang="en-US" altLang="ko-KR" sz="1100" dirty="0"/>
              <a:t>: </a:t>
            </a:r>
            <a:r>
              <a:rPr lang="ko-KR" altLang="en-US" sz="1100" dirty="0"/>
              <a:t>주인공 컨트롤 좌우 이동 구현</a:t>
            </a:r>
            <a:r>
              <a:rPr lang="en-US" altLang="ko-KR" sz="1100" dirty="0"/>
              <a:t>, </a:t>
            </a:r>
            <a:r>
              <a:rPr lang="ko-KR" altLang="en-US" sz="1100" dirty="0"/>
              <a:t>애니메이션 구현 </a:t>
            </a:r>
            <a:r>
              <a:rPr lang="en-US" altLang="ko-KR" sz="1100" dirty="0"/>
              <a:t>(</a:t>
            </a:r>
            <a:r>
              <a:rPr lang="ko-KR" altLang="en-US" sz="1100" dirty="0"/>
              <a:t>진행률</a:t>
            </a:r>
            <a:r>
              <a:rPr lang="en-US" altLang="ko-KR" sz="1100" dirty="0"/>
              <a:t>: 30%)</a:t>
            </a:r>
          </a:p>
          <a:p>
            <a:r>
              <a:rPr lang="en-US" altLang="ko-KR" sz="1100" dirty="0"/>
              <a:t>4~5</a:t>
            </a:r>
            <a:r>
              <a:rPr lang="ko-KR" altLang="en-US" sz="1100" dirty="0"/>
              <a:t>주 차</a:t>
            </a:r>
            <a:r>
              <a:rPr lang="en-US" altLang="ko-KR" sz="1100" dirty="0"/>
              <a:t> </a:t>
            </a:r>
            <a:br>
              <a:rPr lang="en-US" altLang="ko-KR" sz="1100" dirty="0"/>
            </a:br>
            <a:r>
              <a:rPr lang="ko-KR" altLang="en-US" sz="1100" dirty="0"/>
              <a:t>계획</a:t>
            </a:r>
            <a:r>
              <a:rPr lang="en-US" altLang="ko-KR" sz="1100" dirty="0"/>
              <a:t>: </a:t>
            </a:r>
            <a:r>
              <a:rPr lang="ko-KR" altLang="en-US" sz="1100" dirty="0"/>
              <a:t>중간 보스들 애니메이션 및 알고리즘 구현</a:t>
            </a:r>
            <a:r>
              <a:rPr lang="en-US" altLang="ko-KR" sz="1100" dirty="0"/>
              <a:t>,</a:t>
            </a:r>
            <a:r>
              <a:rPr lang="ko-KR" altLang="en-US" sz="1100" dirty="0"/>
              <a:t>보스들과 충돌 체크</a:t>
            </a:r>
            <a:r>
              <a:rPr lang="en-US" altLang="ko-KR" sz="1100" dirty="0"/>
              <a:t>, </a:t>
            </a:r>
            <a:r>
              <a:rPr lang="ko-KR" altLang="en-US" sz="1100" dirty="0"/>
              <a:t>체력 바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대미지</a:t>
            </a:r>
            <a:r>
              <a:rPr lang="ko-KR" altLang="en-US" sz="1100" dirty="0"/>
              <a:t> 등 로직 구현 </a:t>
            </a:r>
            <a:r>
              <a:rPr lang="en-US" altLang="ko-KR" sz="1100" dirty="0"/>
              <a:t>-&gt; </a:t>
            </a:r>
            <a:r>
              <a:rPr lang="ko-KR" altLang="en-US" sz="1100" dirty="0"/>
              <a:t>변경 주인공 컨트롤 완성</a:t>
            </a:r>
            <a:br>
              <a:rPr lang="en-US" altLang="ko-KR" sz="1100" dirty="0"/>
            </a:br>
            <a:r>
              <a:rPr lang="ko-KR" altLang="en-US" sz="1100" dirty="0"/>
              <a:t>결과</a:t>
            </a:r>
            <a:r>
              <a:rPr lang="en-US" altLang="ko-KR" sz="1100" dirty="0"/>
              <a:t>: </a:t>
            </a:r>
            <a:r>
              <a:rPr lang="ko-KR" altLang="en-US" sz="1100" dirty="0"/>
              <a:t>주인공 점프</a:t>
            </a:r>
            <a:r>
              <a:rPr lang="en-US" altLang="ko-KR" sz="1100" dirty="0"/>
              <a:t>,</a:t>
            </a:r>
            <a:r>
              <a:rPr lang="ko-KR" altLang="en-US" sz="1100" dirty="0"/>
              <a:t> 공격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대쉬</a:t>
            </a:r>
            <a:r>
              <a:rPr lang="ko-KR" altLang="en-US" sz="1100" dirty="0"/>
              <a:t> 이동 및 모션 구현</a:t>
            </a:r>
            <a:r>
              <a:rPr lang="en-US" altLang="ko-KR" sz="1100" dirty="0"/>
              <a:t> (</a:t>
            </a:r>
            <a:r>
              <a:rPr lang="ko-KR" altLang="en-US" sz="1100" dirty="0"/>
              <a:t>진행률</a:t>
            </a:r>
            <a:r>
              <a:rPr lang="en-US" altLang="ko-KR" sz="1100" dirty="0"/>
              <a:t>: 70%)</a:t>
            </a:r>
          </a:p>
          <a:p>
            <a:r>
              <a:rPr lang="en-US" altLang="ko-KR" sz="1100" dirty="0"/>
              <a:t>6</a:t>
            </a:r>
            <a:r>
              <a:rPr lang="ko-KR" altLang="en-US" sz="1100" dirty="0"/>
              <a:t>주 차</a:t>
            </a:r>
            <a:r>
              <a:rPr lang="en-US" altLang="ko-KR" sz="1100" dirty="0"/>
              <a:t> </a:t>
            </a:r>
            <a:br>
              <a:rPr lang="en-US" altLang="ko-KR" sz="1100" dirty="0"/>
            </a:br>
            <a:r>
              <a:rPr lang="ko-KR" altLang="en-US" sz="1100" dirty="0"/>
              <a:t>계획</a:t>
            </a:r>
            <a:r>
              <a:rPr lang="en-US" altLang="ko-KR" sz="1100" dirty="0"/>
              <a:t>: </a:t>
            </a:r>
            <a:r>
              <a:rPr lang="ko-KR" altLang="en-US" sz="1100" dirty="0"/>
              <a:t>게임 진행 구현</a:t>
            </a:r>
            <a:r>
              <a:rPr lang="en-US" altLang="ko-KR" sz="1100" dirty="0"/>
              <a:t> (</a:t>
            </a:r>
            <a:r>
              <a:rPr lang="ko-KR" altLang="en-US" sz="1100" dirty="0"/>
              <a:t>클리어</a:t>
            </a:r>
            <a:r>
              <a:rPr lang="en-US" altLang="ko-KR" sz="1100" dirty="0"/>
              <a:t>, </a:t>
            </a:r>
            <a:r>
              <a:rPr lang="ko-KR" altLang="en-US" sz="1100" dirty="0"/>
              <a:t>게임 실패</a:t>
            </a:r>
            <a:r>
              <a:rPr lang="en-US" altLang="ko-KR" sz="1100" dirty="0"/>
              <a:t>, </a:t>
            </a:r>
            <a:r>
              <a:rPr lang="ko-KR" altLang="en-US" sz="1100" dirty="0"/>
              <a:t>스테이지 진행</a:t>
            </a:r>
            <a:r>
              <a:rPr lang="en-US" altLang="ko-KR" sz="1100" dirty="0"/>
              <a:t>, </a:t>
            </a:r>
            <a:r>
              <a:rPr lang="ko-KR" altLang="en-US" sz="1100" dirty="0"/>
              <a:t>보스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스컬</a:t>
            </a:r>
            <a:r>
              <a:rPr lang="ko-KR" altLang="en-US" sz="1100" dirty="0"/>
              <a:t> 랜덤 등장 등등</a:t>
            </a:r>
            <a:r>
              <a:rPr lang="en-US" altLang="ko-KR" sz="1100" dirty="0"/>
              <a:t>) -&gt; </a:t>
            </a:r>
            <a:r>
              <a:rPr lang="ko-KR" altLang="en-US" sz="1100" dirty="0"/>
              <a:t>변경 주인공 컨트롤 완성 및 보스</a:t>
            </a:r>
            <a:r>
              <a:rPr lang="en-US" altLang="ko-KR" sz="1100" dirty="0"/>
              <a:t>, </a:t>
            </a:r>
            <a:r>
              <a:rPr lang="ko-KR" altLang="en-US" sz="1100" dirty="0"/>
              <a:t>스테이지 리소스 보충</a:t>
            </a:r>
            <a:r>
              <a:rPr lang="en-US" altLang="ko-KR" sz="1100" dirty="0"/>
              <a:t>, </a:t>
            </a:r>
            <a:r>
              <a:rPr lang="ko-KR" altLang="en-US" sz="1100" dirty="0"/>
              <a:t>주인공 스킬 </a:t>
            </a:r>
            <a:r>
              <a:rPr lang="en-US" altLang="ko-KR" sz="1100" dirty="0"/>
              <a:t>1</a:t>
            </a:r>
            <a:r>
              <a:rPr lang="ko-KR" altLang="en-US" sz="1100" dirty="0"/>
              <a:t>개 추가</a:t>
            </a:r>
            <a:r>
              <a:rPr lang="en-US" altLang="ko-KR" sz="1100" dirty="0"/>
              <a:t>, </a:t>
            </a:r>
            <a:r>
              <a:rPr lang="ko-KR" altLang="en-US" sz="1100" dirty="0"/>
              <a:t>보스</a:t>
            </a:r>
            <a:r>
              <a:rPr lang="en-US" altLang="ko-KR" sz="1100" dirty="0"/>
              <a:t>(AI </a:t>
            </a:r>
            <a:r>
              <a:rPr lang="ko-KR" altLang="en-US" sz="1100" dirty="0"/>
              <a:t>없이</a:t>
            </a:r>
            <a:r>
              <a:rPr lang="en-US" altLang="ko-KR" sz="1100" dirty="0"/>
              <a:t>) hp, </a:t>
            </a:r>
            <a:r>
              <a:rPr lang="ko-KR" altLang="en-US" sz="1100" dirty="0"/>
              <a:t>충돌체크 등 로직 구현</a:t>
            </a:r>
            <a:br>
              <a:rPr lang="en-US" altLang="ko-KR" sz="1100" dirty="0"/>
            </a:br>
            <a:r>
              <a:rPr lang="ko-KR" altLang="en-US" sz="1100" dirty="0"/>
              <a:t>진행중</a:t>
            </a:r>
            <a:r>
              <a:rPr lang="en-US" altLang="ko-KR" sz="1100" dirty="0"/>
              <a:t>: </a:t>
            </a:r>
            <a:r>
              <a:rPr lang="ko-KR" altLang="en-US" sz="1100" dirty="0"/>
              <a:t>주인공 컨트롤 완성</a:t>
            </a:r>
            <a:r>
              <a:rPr lang="en-US" altLang="ko-KR" sz="1100" dirty="0"/>
              <a:t>(</a:t>
            </a:r>
            <a:r>
              <a:rPr lang="ko-KR" altLang="en-US" sz="1100" dirty="0"/>
              <a:t>진행률</a:t>
            </a:r>
            <a:r>
              <a:rPr lang="en-US" altLang="ko-KR" sz="1100" dirty="0"/>
              <a:t>: 20%~)</a:t>
            </a:r>
          </a:p>
          <a:p>
            <a:r>
              <a:rPr lang="en-US" altLang="ko-KR" sz="1100" dirty="0"/>
              <a:t>7</a:t>
            </a:r>
            <a:r>
              <a:rPr lang="ko-KR" altLang="en-US" sz="1100" dirty="0"/>
              <a:t>주 차</a:t>
            </a:r>
            <a:br>
              <a:rPr lang="en-US" altLang="ko-KR" sz="1100" dirty="0"/>
            </a:br>
            <a:r>
              <a:rPr lang="ko-KR" altLang="en-US" sz="1100" dirty="0"/>
              <a:t>계획</a:t>
            </a:r>
            <a:r>
              <a:rPr lang="en-US" altLang="ko-KR" sz="1100" dirty="0"/>
              <a:t>: </a:t>
            </a:r>
            <a:r>
              <a:rPr lang="ko-KR" altLang="en-US" sz="1100" dirty="0"/>
              <a:t>사운드 추가 및 난이도</a:t>
            </a:r>
            <a:r>
              <a:rPr lang="en-US" altLang="ko-KR" sz="1100" dirty="0"/>
              <a:t> </a:t>
            </a:r>
            <a:r>
              <a:rPr lang="ko-KR" altLang="en-US" sz="1100" dirty="0"/>
              <a:t>등 조정  </a:t>
            </a:r>
            <a:r>
              <a:rPr lang="en-US" altLang="ko-KR" sz="1100" dirty="0"/>
              <a:t>-&gt;</a:t>
            </a:r>
            <a:r>
              <a:rPr lang="ko-KR" altLang="en-US" sz="1100" dirty="0"/>
              <a:t>변경</a:t>
            </a:r>
            <a:r>
              <a:rPr lang="en-US" altLang="ko-KR" sz="1100" dirty="0"/>
              <a:t> </a:t>
            </a:r>
            <a:r>
              <a:rPr lang="ko-KR" altLang="en-US" sz="1100" dirty="0"/>
              <a:t>보스 애니메이션 및 </a:t>
            </a:r>
            <a:r>
              <a:rPr lang="en-US" altLang="ko-KR" sz="1100" dirty="0"/>
              <a:t>AI </a:t>
            </a:r>
            <a:r>
              <a:rPr lang="ko-KR" altLang="en-US" sz="1100" dirty="0"/>
              <a:t>구현</a:t>
            </a:r>
            <a:r>
              <a:rPr lang="en-US" altLang="ko-KR" sz="1100" dirty="0"/>
              <a:t>,</a:t>
            </a:r>
            <a:r>
              <a:rPr lang="ko-KR" altLang="en-US" sz="1100" dirty="0"/>
              <a:t> 게임 진행 구현 </a:t>
            </a:r>
            <a:r>
              <a:rPr lang="en-US" altLang="ko-KR" sz="1100" dirty="0"/>
              <a:t>(</a:t>
            </a:r>
            <a:r>
              <a:rPr lang="ko-KR" altLang="en-US" sz="1100" dirty="0"/>
              <a:t>클리어</a:t>
            </a:r>
            <a:r>
              <a:rPr lang="en-US" altLang="ko-KR" sz="1100" dirty="0"/>
              <a:t>, </a:t>
            </a:r>
            <a:r>
              <a:rPr lang="ko-KR" altLang="en-US" sz="1100" dirty="0"/>
              <a:t>게임 실패</a:t>
            </a:r>
            <a:r>
              <a:rPr lang="en-US" altLang="ko-KR" sz="1100" dirty="0"/>
              <a:t>, </a:t>
            </a:r>
            <a:r>
              <a:rPr lang="ko-KR" altLang="en-US" sz="1100" dirty="0"/>
              <a:t>스테이지 진행</a:t>
            </a:r>
            <a:r>
              <a:rPr lang="en-US" altLang="ko-KR" sz="1100" dirty="0"/>
              <a:t>, </a:t>
            </a:r>
            <a:r>
              <a:rPr lang="ko-KR" altLang="en-US" sz="1100" dirty="0"/>
              <a:t>보스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8</a:t>
            </a:r>
            <a:r>
              <a:rPr lang="ko-KR" altLang="en-US" sz="1100" dirty="0"/>
              <a:t>주 차</a:t>
            </a:r>
            <a:br>
              <a:rPr lang="en-US" altLang="ko-KR" sz="1100" dirty="0"/>
            </a:br>
            <a:r>
              <a:rPr lang="ko-KR" altLang="en-US" sz="1100" dirty="0"/>
              <a:t>계획</a:t>
            </a:r>
            <a:r>
              <a:rPr lang="en-US" altLang="ko-KR" sz="1100" dirty="0"/>
              <a:t>: </a:t>
            </a:r>
            <a:r>
              <a:rPr lang="ko-KR" altLang="en-US" sz="1100" dirty="0"/>
              <a:t>최종 </a:t>
            </a:r>
            <a:r>
              <a:rPr lang="en-US" altLang="ko-KR" sz="1100" dirty="0"/>
              <a:t>QA </a:t>
            </a:r>
            <a:r>
              <a:rPr lang="ko-KR" altLang="en-US" sz="1100" dirty="0"/>
              <a:t>해보기 직접 플레이해서 문제점 살피고 보완 </a:t>
            </a:r>
            <a:r>
              <a:rPr lang="en-US" altLang="ko-KR" sz="1100" dirty="0"/>
              <a:t>-&gt; </a:t>
            </a:r>
            <a:r>
              <a:rPr lang="ko-KR" altLang="en-US" sz="1100" dirty="0"/>
              <a:t>변경 사운드 추가 및 난이도</a:t>
            </a:r>
            <a:r>
              <a:rPr lang="en-US" altLang="ko-KR" sz="1100" dirty="0"/>
              <a:t> </a:t>
            </a:r>
            <a:r>
              <a:rPr lang="ko-KR" altLang="en-US" sz="1100" dirty="0"/>
              <a:t>등 조정 후 최종 </a:t>
            </a:r>
            <a:r>
              <a:rPr lang="en-US" altLang="ko-KR" sz="1100" dirty="0"/>
              <a:t>QA </a:t>
            </a:r>
            <a:r>
              <a:rPr lang="ko-KR" altLang="en-US" sz="1100" dirty="0"/>
              <a:t>해보기 직접 플레이해서 문제점 살피고 보완</a:t>
            </a:r>
          </a:p>
        </p:txBody>
      </p:sp>
    </p:spTree>
    <p:extLst>
      <p:ext uri="{BB962C8B-B14F-4D97-AF65-F5344CB8AC3E}">
        <p14:creationId xmlns:p14="http://schemas.microsoft.com/office/powerpoint/2010/main" val="248016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7EE24-710A-91B2-E1B8-E0E82AE4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커밋</a:t>
            </a:r>
            <a:r>
              <a:rPr lang="ko-KR" altLang="en-US" dirty="0"/>
              <a:t> 통계</a:t>
            </a:r>
          </a:p>
        </p:txBody>
      </p:sp>
      <p:pic>
        <p:nvPicPr>
          <p:cNvPr id="5" name="그림 4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5ADA1F27-7AFC-FC93-3AB8-D575C61FD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42" y="1820093"/>
            <a:ext cx="10229850" cy="405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6329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287</Words>
  <Application>Microsoft Office PowerPoint</Application>
  <PresentationFormat>와이드스크린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Malgun Gothic Semilight</vt:lpstr>
      <vt:lpstr>Malgun Gothic</vt:lpstr>
      <vt:lpstr>Malgun Gothic</vt:lpstr>
      <vt:lpstr>Arial</vt:lpstr>
      <vt:lpstr>ChronicleVTI</vt:lpstr>
      <vt:lpstr>2024 2DGP 프로젝트 2차 발표</vt:lpstr>
      <vt:lpstr>개발 일정</vt:lpstr>
      <vt:lpstr>Github 커밋 통계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경성준(2023182001)</dc:creator>
  <cp:lastModifiedBy>경성준(2023182001)</cp:lastModifiedBy>
  <cp:revision>7</cp:revision>
  <dcterms:created xsi:type="dcterms:W3CDTF">2024-10-13T08:26:43Z</dcterms:created>
  <dcterms:modified xsi:type="dcterms:W3CDTF">2024-11-18T06:28:34Z</dcterms:modified>
</cp:coreProperties>
</file>