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AB1-AAC1-4971-ACA8-C23EA130FF64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765-0314-4BE9-B2DE-6FFEEBA9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3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AB1-AAC1-4971-ACA8-C23EA130FF64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765-0314-4BE9-B2DE-6FFEEBA9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9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AB1-AAC1-4971-ACA8-C23EA130FF64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765-0314-4BE9-B2DE-6FFEEBA9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5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AB1-AAC1-4971-ACA8-C23EA130FF64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765-0314-4BE9-B2DE-6FFEEBA9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9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AB1-AAC1-4971-ACA8-C23EA130FF64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765-0314-4BE9-B2DE-6FFEEBA9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AB1-AAC1-4971-ACA8-C23EA130FF64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765-0314-4BE9-B2DE-6FFEEBA9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8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AB1-AAC1-4971-ACA8-C23EA130FF64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765-0314-4BE9-B2DE-6FFEEBA9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3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AB1-AAC1-4971-ACA8-C23EA130FF64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765-0314-4BE9-B2DE-6FFEEBA9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3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AB1-AAC1-4971-ACA8-C23EA130FF64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765-0314-4BE9-B2DE-6FFEEBA9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0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AB1-AAC1-4971-ACA8-C23EA130FF64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765-0314-4BE9-B2DE-6FFEEBA9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4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AB1-AAC1-4971-ACA8-C23EA130FF64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765-0314-4BE9-B2DE-6FFEEBA9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DAB1-AAC1-4971-ACA8-C23EA130FF64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3A765-0314-4BE9-B2DE-6FFEEBA9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2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OK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0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</dc:title>
  <dc:creator>Windows 사용자</dc:creator>
  <cp:lastModifiedBy>Windows 사용자</cp:lastModifiedBy>
  <cp:revision>1</cp:revision>
  <dcterms:created xsi:type="dcterms:W3CDTF">2019-11-29T06:24:22Z</dcterms:created>
  <dcterms:modified xsi:type="dcterms:W3CDTF">2019-11-29T06:24:34Z</dcterms:modified>
</cp:coreProperties>
</file>