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2" r:id="rId3"/>
    <p:sldId id="257" r:id="rId4"/>
    <p:sldId id="258" r:id="rId5"/>
    <p:sldId id="259" r:id="rId6"/>
    <p:sldId id="267" r:id="rId7"/>
    <p:sldId id="260" r:id="rId8"/>
    <p:sldId id="261" r:id="rId9"/>
    <p:sldId id="268" r:id="rId10"/>
    <p:sldId id="263" r:id="rId11"/>
    <p:sldId id="265" r:id="rId12"/>
    <p:sldId id="266" r:id="rId13"/>
    <p:sldId id="270" r:id="rId14"/>
    <p:sldId id="271" r:id="rId15"/>
    <p:sldId id="26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5D3EA-FFD1-4510-A9D6-6651BB7431B7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709C-C505-425A-9EF8-74A5B019C19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5D3EA-FFD1-4510-A9D6-6651BB7431B7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709C-C505-425A-9EF8-74A5B019C19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5D3EA-FFD1-4510-A9D6-6651BB7431B7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709C-C505-425A-9EF8-74A5B019C19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5D3EA-FFD1-4510-A9D6-6651BB7431B7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709C-C505-425A-9EF8-74A5B019C19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5D3EA-FFD1-4510-A9D6-6651BB7431B7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709C-C505-425A-9EF8-74A5B019C19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5D3EA-FFD1-4510-A9D6-6651BB7431B7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709C-C505-425A-9EF8-74A5B019C19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5D3EA-FFD1-4510-A9D6-6651BB7431B7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709C-C505-425A-9EF8-74A5B019C19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5D3EA-FFD1-4510-A9D6-6651BB7431B7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709C-C505-425A-9EF8-74A5B019C19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5D3EA-FFD1-4510-A9D6-6651BB7431B7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709C-C505-425A-9EF8-74A5B019C19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5D3EA-FFD1-4510-A9D6-6651BB7431B7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709C-C505-425A-9EF8-74A5B019C1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5D3EA-FFD1-4510-A9D6-6651BB7431B7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46709C-C505-425A-9EF8-74A5B019C1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246709C-C505-425A-9EF8-74A5B019C1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DC5D3EA-FFD1-4510-A9D6-6651BB7431B7}" type="datetimeFigureOut">
              <a:rPr lang="ko-KR" altLang="en-US" smtClean="0"/>
              <a:t>2019-05-08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Final Project</a:t>
            </a:r>
            <a:r>
              <a:rPr lang="ko-KR" altLang="en-US" dirty="0" smtClean="0"/>
              <a:t> 기획서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라라투어</a:t>
            </a:r>
            <a:r>
              <a:rPr lang="ko-KR" altLang="en-US" dirty="0" smtClean="0"/>
              <a:t> 홈페이지 개설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304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일정확인</a:t>
            </a:r>
            <a:endParaRPr lang="ko-KR" altLang="en-US" dirty="0"/>
          </a:p>
        </p:txBody>
      </p:sp>
      <p:pic>
        <p:nvPicPr>
          <p:cNvPr id="3" name="그림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20" y="1340768"/>
            <a:ext cx="68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44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고객센터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질문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건의 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170" name="Picture 2" descr="E:\kh\semi\p_images_190319\p_images\view\custom_custom_wr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59371"/>
            <a:ext cx="7335838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677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모델링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8820472" cy="502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58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모델링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17258"/>
            <a:ext cx="8685165" cy="442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45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순서</a:t>
            </a:r>
            <a:r>
              <a:rPr lang="ko-KR" altLang="en-US" dirty="0"/>
              <a:t>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68779"/>
            <a:ext cx="8964488" cy="508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59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68760"/>
            <a:ext cx="5857686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5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조원 소개</a:t>
            </a:r>
            <a:endParaRPr lang="en-US" altLang="ko-KR" dirty="0" smtClean="0"/>
          </a:p>
          <a:p>
            <a:r>
              <a:rPr lang="ko-KR" altLang="en-US" dirty="0" smtClean="0"/>
              <a:t>기획 의도</a:t>
            </a:r>
            <a:endParaRPr lang="en-US" altLang="ko-KR" dirty="0" smtClean="0"/>
          </a:p>
          <a:p>
            <a:r>
              <a:rPr lang="ko-KR" altLang="en-US" dirty="0" smtClean="0"/>
              <a:t>화면 소개</a:t>
            </a:r>
            <a:endParaRPr lang="en-US" altLang="ko-KR" dirty="0" smtClean="0"/>
          </a:p>
          <a:p>
            <a:r>
              <a:rPr lang="ko-KR" altLang="en-US" dirty="0" smtClean="0"/>
              <a:t>데이터베이스 모델링</a:t>
            </a:r>
            <a:endParaRPr lang="en-US" altLang="ko-KR" dirty="0" smtClean="0"/>
          </a:p>
          <a:p>
            <a:r>
              <a:rPr lang="ko-KR" altLang="en-US" dirty="0" smtClean="0"/>
              <a:t>클래스 모델링</a:t>
            </a:r>
            <a:endParaRPr lang="en-US" altLang="ko-KR" dirty="0" smtClean="0"/>
          </a:p>
          <a:p>
            <a:r>
              <a:rPr lang="ko-KR" altLang="en-US" dirty="0" smtClean="0"/>
              <a:t>순서도</a:t>
            </a:r>
            <a:endParaRPr lang="en-US" altLang="ko-KR" dirty="0" smtClean="0"/>
          </a:p>
          <a:p>
            <a:r>
              <a:rPr lang="ko-KR" altLang="en-US" dirty="0" smtClean="0"/>
              <a:t>개발 일정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476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오지훈</a:t>
            </a:r>
            <a:r>
              <a:rPr lang="en-US" altLang="ko-KR" dirty="0" smtClean="0"/>
              <a:t>(</a:t>
            </a:r>
            <a:r>
              <a:rPr lang="ko-KR" altLang="en-US" dirty="0" smtClean="0"/>
              <a:t>조장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r>
              <a:rPr lang="ko-KR" altLang="en-US" dirty="0" err="1" smtClean="0"/>
              <a:t>라경태</a:t>
            </a:r>
            <a:endParaRPr lang="en-US" altLang="ko-KR" dirty="0" smtClean="0"/>
          </a:p>
          <a:p>
            <a:r>
              <a:rPr lang="ko-KR" altLang="en-US" dirty="0" smtClean="0"/>
              <a:t>박소영</a:t>
            </a:r>
            <a:endParaRPr lang="en-US" altLang="ko-KR" dirty="0" smtClean="0"/>
          </a:p>
          <a:p>
            <a:r>
              <a:rPr lang="ko-KR" altLang="en-US" dirty="0" smtClean="0"/>
              <a:t>안명길</a:t>
            </a:r>
            <a:endParaRPr lang="en-US" altLang="ko-KR" dirty="0" smtClean="0"/>
          </a:p>
          <a:p>
            <a:r>
              <a:rPr lang="ko-KR" altLang="en-US" dirty="0" smtClean="0"/>
              <a:t>조나</a:t>
            </a:r>
            <a:r>
              <a:rPr lang="ko-KR" altLang="en-US" dirty="0"/>
              <a:t>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4293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기획의도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ko-KR" altLang="en-US" sz="3000" dirty="0">
                <a:solidFill>
                  <a:srgbClr val="FF0000"/>
                </a:solidFill>
              </a:rPr>
              <a:t>라라 투어 </a:t>
            </a:r>
            <a:r>
              <a:rPr lang="ko-KR" altLang="en-US" dirty="0" smtClean="0"/>
              <a:t>홈페이지는</a:t>
            </a:r>
            <a:r>
              <a:rPr lang="en-US" altLang="ko-KR" dirty="0" smtClean="0"/>
              <a:t>,</a:t>
            </a:r>
          </a:p>
          <a:p>
            <a:pPr marL="114300" indent="0">
              <a:buNone/>
            </a:pPr>
            <a:r>
              <a:rPr lang="ko-KR" altLang="en-US" dirty="0" smtClean="0"/>
              <a:t>여행 </a:t>
            </a:r>
            <a:r>
              <a:rPr lang="ko-KR" altLang="en-US" dirty="0"/>
              <a:t>장소 고민이 되는 분들을 위한 다양한 축제 및 지역 명소를 추천해주고</a:t>
            </a:r>
            <a:r>
              <a:rPr lang="en-US" altLang="ko-KR" dirty="0" smtClean="0"/>
              <a:t>, </a:t>
            </a:r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r>
              <a:rPr lang="ko-KR" altLang="en-US" dirty="0" smtClean="0"/>
              <a:t>여행지 </a:t>
            </a:r>
            <a:r>
              <a:rPr lang="ko-KR" altLang="en-US" dirty="0"/>
              <a:t>주변의 숙박업소</a:t>
            </a:r>
            <a:r>
              <a:rPr lang="en-US" altLang="ko-KR" dirty="0"/>
              <a:t>, </a:t>
            </a:r>
            <a:r>
              <a:rPr lang="ko-KR" altLang="en-US" dirty="0"/>
              <a:t>식당</a:t>
            </a:r>
            <a:r>
              <a:rPr lang="en-US" altLang="ko-KR" dirty="0"/>
              <a:t>, </a:t>
            </a:r>
            <a:r>
              <a:rPr lang="ko-KR" altLang="en-US" dirty="0"/>
              <a:t>함께 여행 갈 사람을 구하는 소모임 등의 서비스를 </a:t>
            </a:r>
            <a:r>
              <a:rPr lang="ko-KR" altLang="en-US" dirty="0" smtClean="0"/>
              <a:t>제공함으로써 </a:t>
            </a:r>
            <a:r>
              <a:rPr lang="en-US" altLang="ko-KR" dirty="0" smtClean="0"/>
              <a:t>,</a:t>
            </a:r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r>
              <a:rPr lang="ko-KR" altLang="en-US" dirty="0" smtClean="0"/>
              <a:t>축제 </a:t>
            </a:r>
            <a:r>
              <a:rPr lang="ko-KR" altLang="en-US" dirty="0"/>
              <a:t>및 지역 명소를 더욱 고민 </a:t>
            </a:r>
            <a:r>
              <a:rPr lang="ko-KR" altLang="en-US" dirty="0" smtClean="0"/>
              <a:t>없</a:t>
            </a:r>
            <a:r>
              <a:rPr lang="ko-KR" altLang="en-US" dirty="0"/>
              <a:t>이</a:t>
            </a:r>
            <a:r>
              <a:rPr lang="ko-KR" altLang="en-US" dirty="0" smtClean="0"/>
              <a:t> 즐길 </a:t>
            </a:r>
            <a:r>
              <a:rPr lang="ko-KR" altLang="en-US" dirty="0"/>
              <a:t>수 있도록 도와주기 위해 만들어진 사이트입니다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68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40768"/>
            <a:ext cx="6840000" cy="500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2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6840000" cy="500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98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pic>
        <p:nvPicPr>
          <p:cNvPr id="4" name="그림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20" y="1341328"/>
            <a:ext cx="68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축제 게시판</a:t>
            </a:r>
            <a:endParaRPr lang="ko-KR" altLang="en-US" dirty="0"/>
          </a:p>
        </p:txBody>
      </p:sp>
      <p:pic>
        <p:nvPicPr>
          <p:cNvPr id="4" name="그림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41328"/>
            <a:ext cx="68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23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참여모집 게시판</a:t>
            </a:r>
            <a:endParaRPr lang="ko-KR" altLang="en-US" dirty="0"/>
          </a:p>
        </p:txBody>
      </p:sp>
      <p:pic>
        <p:nvPicPr>
          <p:cNvPr id="3" name="그림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20" y="1341328"/>
            <a:ext cx="68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32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146</TotalTime>
  <Words>104</Words>
  <Application>Microsoft Office PowerPoint</Application>
  <PresentationFormat>화면 슬라이드 쇼(4:3)</PresentationFormat>
  <Paragraphs>35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근접</vt:lpstr>
      <vt:lpstr>Final Project 기획서</vt:lpstr>
      <vt:lpstr>목차</vt:lpstr>
      <vt:lpstr>조원</vt:lpstr>
      <vt:lpstr>기획의도</vt:lpstr>
      <vt:lpstr>메인화면</vt:lpstr>
      <vt:lpstr>로그인</vt:lpstr>
      <vt:lpstr>회원가입</vt:lpstr>
      <vt:lpstr>축제 게시판</vt:lpstr>
      <vt:lpstr>참여모집 게시판</vt:lpstr>
      <vt:lpstr>마이페이지 / 일정확인</vt:lpstr>
      <vt:lpstr>고객센터(질문, 건의 등)</vt:lpstr>
      <vt:lpstr>데이터베이스 모델링</vt:lpstr>
      <vt:lpstr>클래스 모델링</vt:lpstr>
      <vt:lpstr>순서도</vt:lpstr>
      <vt:lpstr>개발 일정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 Project 기획서</dc:title>
  <dc:creator>ojh</dc:creator>
  <cp:lastModifiedBy>ojh</cp:lastModifiedBy>
  <cp:revision>14</cp:revision>
  <dcterms:created xsi:type="dcterms:W3CDTF">2019-03-20T04:28:59Z</dcterms:created>
  <dcterms:modified xsi:type="dcterms:W3CDTF">2019-05-08T04:40:18Z</dcterms:modified>
</cp:coreProperties>
</file>