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3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71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79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8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3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6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14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1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7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21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1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6AA3B-A062-4B0F-BCCA-F56F014C90EC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1357B-E26E-44A9-8E33-3B9A953C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3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오픈소스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31309 </a:t>
            </a:r>
            <a:r>
              <a:rPr lang="ko-KR" altLang="en-US" dirty="0" smtClean="0"/>
              <a:t>노경빈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34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오픈소스란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창시자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오픈소스의</a:t>
            </a:r>
            <a:r>
              <a:rPr lang="ko-KR" altLang="en-US" dirty="0" smtClean="0"/>
              <a:t> 장단점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오픈소스의</a:t>
            </a:r>
            <a:r>
              <a:rPr lang="ko-KR" altLang="en-US" dirty="0" smtClean="0"/>
              <a:t> 활용사례 및 전망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에 관하여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11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오픈소스란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0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7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6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</Words>
  <Application>Microsoft Office PowerPoint</Application>
  <PresentationFormat>화면 슬라이드 쇼(4:3)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오픈소스</vt:lpstr>
      <vt:lpstr>Index</vt:lpstr>
      <vt:lpstr>오픈소스란?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</dc:title>
  <dc:creator>S MooN</dc:creator>
  <cp:lastModifiedBy>S MooN</cp:lastModifiedBy>
  <cp:revision>2</cp:revision>
  <dcterms:created xsi:type="dcterms:W3CDTF">2019-05-06T10:12:22Z</dcterms:created>
  <dcterms:modified xsi:type="dcterms:W3CDTF">2019-05-06T10:52:47Z</dcterms:modified>
</cp:coreProperties>
</file>