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31309 </a:t>
            </a:r>
            <a:r>
              <a:rPr lang="ko-KR" altLang="en-US" dirty="0" smtClean="0"/>
              <a:t>노경빈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활용사례 및 전망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등의 이용을 허락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하드웨어에도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자유 소프트웨어 재단 창시자</a:t>
            </a:r>
          </a:p>
          <a:p>
            <a:pPr fontAlgn="base"/>
            <a:r>
              <a:rPr lang="en-US" altLang="ko-KR" sz="2000" dirty="0"/>
              <a:t>1953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맨하탄</a:t>
            </a:r>
            <a:r>
              <a:rPr lang="ko-KR" altLang="en-US" sz="2000" dirty="0"/>
              <a:t> 출생</a:t>
            </a:r>
          </a:p>
          <a:p>
            <a:pPr fontAlgn="base"/>
            <a:r>
              <a:rPr lang="en-US" altLang="ko-KR" sz="2000" dirty="0"/>
              <a:t>1971</a:t>
            </a:r>
            <a:r>
              <a:rPr lang="ko-KR" altLang="en-US" sz="2000" dirty="0"/>
              <a:t>년 하버드 자퇴</a:t>
            </a:r>
            <a:r>
              <a:rPr lang="en-US" altLang="ko-KR" sz="2000" dirty="0"/>
              <a:t>, MIT </a:t>
            </a:r>
            <a:r>
              <a:rPr lang="ko-KR" altLang="en-US" sz="2000" dirty="0"/>
              <a:t>입학</a:t>
            </a:r>
          </a:p>
          <a:p>
            <a:pPr fontAlgn="base"/>
            <a:r>
              <a:rPr lang="en-US" altLang="ko-KR" sz="2000" dirty="0"/>
              <a:t>1974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이맥스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Emacs</a:t>
            </a:r>
            <a:r>
              <a:rPr lang="en-US" altLang="ko-KR" sz="2000" dirty="0"/>
              <a:t>)</a:t>
            </a:r>
            <a:r>
              <a:rPr lang="ko-KR" altLang="en-US" sz="2000" dirty="0"/>
              <a:t>개발</a:t>
            </a:r>
          </a:p>
          <a:p>
            <a:pPr fontAlgn="base"/>
            <a:r>
              <a:rPr lang="en-US" altLang="ko-KR" sz="2000" dirty="0"/>
              <a:t>1984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프로젝트 주도</a:t>
            </a:r>
          </a:p>
          <a:p>
            <a:pPr fontAlgn="base"/>
            <a:r>
              <a:rPr lang="en-US" altLang="ko-KR" sz="2000" dirty="0"/>
              <a:t>1985</a:t>
            </a:r>
            <a:r>
              <a:rPr lang="ko-KR" altLang="en-US" sz="2000" dirty="0"/>
              <a:t>년 </a:t>
            </a:r>
            <a:r>
              <a:rPr lang="en-US" altLang="ko-KR" sz="2000" dirty="0"/>
              <a:t>GNU</a:t>
            </a:r>
            <a:r>
              <a:rPr lang="ko-KR" altLang="en-US" sz="2000" dirty="0"/>
              <a:t>선언문 제정</a:t>
            </a:r>
          </a:p>
          <a:p>
            <a:pPr fontAlgn="base"/>
            <a:r>
              <a:rPr lang="en-US" altLang="ko-KR" sz="2000" dirty="0"/>
              <a:t>1990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펠로우쉽</a:t>
            </a:r>
            <a:r>
              <a:rPr lang="ko-KR" altLang="en-US" sz="2000" dirty="0"/>
              <a:t> 수여</a:t>
            </a:r>
          </a:p>
          <a:p>
            <a:pPr fontAlgn="base"/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그레이스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호퍼상</a:t>
            </a:r>
            <a:r>
              <a:rPr lang="ko-KR" altLang="en-US" sz="2000" dirty="0"/>
              <a:t> 수상</a:t>
            </a:r>
          </a:p>
          <a:p>
            <a:pPr fontAlgn="base"/>
            <a:r>
              <a:rPr lang="en-US" altLang="ko-KR" sz="2000" dirty="0"/>
              <a:t>1996</a:t>
            </a:r>
            <a:r>
              <a:rPr lang="ko-KR" altLang="en-US" sz="2000" dirty="0"/>
              <a:t>년 스웨덴 왕립 기술원 명예박사</a:t>
            </a:r>
          </a:p>
          <a:p>
            <a:pPr fontAlgn="base"/>
            <a:r>
              <a:rPr lang="en-US" altLang="ko-KR" sz="2000" dirty="0"/>
              <a:t>1998</a:t>
            </a:r>
            <a:r>
              <a:rPr lang="ko-KR" altLang="en-US" sz="2000" dirty="0"/>
              <a:t>년 전자 개척 재단 선구자상 공동 수상</a:t>
            </a:r>
          </a:p>
        </p:txBody>
      </p:sp>
    </p:spTree>
    <p:extLst>
      <p:ext uri="{BB962C8B-B14F-4D97-AF65-F5344CB8AC3E}">
        <p14:creationId xmlns:p14="http://schemas.microsoft.com/office/powerpoint/2010/main" val="24615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저비용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원하는 대로 변형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보안취약점 발견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사용의 어려움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호환성 문제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35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firefox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36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활용사례 및 전망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1441" r="39679" b="6714"/>
          <a:stretch/>
        </p:blipFill>
        <p:spPr bwMode="auto">
          <a:xfrm>
            <a:off x="1979712" y="1412776"/>
            <a:ext cx="480585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성지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16832"/>
            <a:ext cx="236220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66491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0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5400600" cy="282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1" t="16190" r="15178" b="17550"/>
          <a:stretch/>
        </p:blipFill>
        <p:spPr bwMode="auto">
          <a:xfrm>
            <a:off x="2875607" y="3220481"/>
            <a:ext cx="6268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45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126</Words>
  <Application>Microsoft Office PowerPoint</Application>
  <PresentationFormat>화면 슬라이드 쇼(4:3)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오픈소스</vt:lpstr>
      <vt:lpstr>Index</vt:lpstr>
      <vt:lpstr>오픈소스란?</vt:lpstr>
      <vt:lpstr>오픈소스 창시자</vt:lpstr>
      <vt:lpstr>오픈소스의 장단점</vt:lpstr>
      <vt:lpstr>활용사례 및 전망</vt:lpstr>
      <vt:lpstr>활용사례 및 전망</vt:lpstr>
      <vt:lpstr>오픈소스의 성지, 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</dc:title>
  <dc:creator>S MooN</dc:creator>
  <cp:lastModifiedBy>S MooN</cp:lastModifiedBy>
  <cp:revision>5</cp:revision>
  <dcterms:created xsi:type="dcterms:W3CDTF">2019-05-06T10:12:22Z</dcterms:created>
  <dcterms:modified xsi:type="dcterms:W3CDTF">2019-05-06T11:31:08Z</dcterms:modified>
</cp:coreProperties>
</file>