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86" d="100"/>
          <a:sy n="86" d="100"/>
        </p:scale>
        <p:origin x="270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24C3B4-56EC-F118-3D41-AFAF2F9F5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74E777-E2EB-DD0E-B868-240548155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BD7F48-1FB0-EE6D-D20E-821D8C06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5D0A7-B91A-472D-939D-D9E403209DA1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C055AF-D77A-167C-7C13-0C2C29BF7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56CDB1-E94A-50F2-1ADD-185C45290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7581A-4048-4D4F-84F2-3D83C47659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110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580226-AE45-2295-9AD6-54886651F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0AD3A3-BECC-9C06-EA1C-074BBA42FE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3617A4-E631-E173-2805-0841E8D82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5D0A7-B91A-472D-939D-D9E403209DA1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F919B2-6CF4-503E-25A6-8EBCA66FC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8D5621-D41D-A7AE-DB62-C3D024741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7581A-4048-4D4F-84F2-3D83C47659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131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B4A39C5-03DE-8988-9650-493F9ADA8F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9A3530-0B5E-FC96-E4B3-EE9CC2758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465323-7CF5-C5C3-000E-A2FFBBB7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5D0A7-B91A-472D-939D-D9E403209DA1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E9AB94-B853-0A9C-6451-F82BB8DCB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A2105A-E405-EBE8-325B-D517752D7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7581A-4048-4D4F-84F2-3D83C47659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255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153377-CB00-6D65-136F-A5A6DADAC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C17488-2EAA-96A7-A1B1-4AB136BFC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7B52A7-73F6-F126-0CEC-BDAB2143F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5D0A7-B91A-472D-939D-D9E403209DA1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B619CA-A136-0D04-258B-622C7F27E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8B9BDC-58A4-BDEF-2356-253DA6B10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7581A-4048-4D4F-84F2-3D83C47659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812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8C384-7AF5-5032-66EA-E388E9846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11078D-B503-E913-A3B7-332E86363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0A1DAB-7BFA-3579-39C1-208577623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5D0A7-B91A-472D-939D-D9E403209DA1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50DFE3-F508-C576-50FF-D142D3EF2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EE3345-3B26-76A5-53E0-18E9F83B0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7581A-4048-4D4F-84F2-3D83C47659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42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EA13D-D97E-FF47-499B-512F2E477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551C6E-C951-EC39-2F1D-37A5D8650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F2951D-BD9B-2792-C460-2AA6403393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064DD7-AF3A-9AC7-7412-4A16A0AB9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5D0A7-B91A-472D-939D-D9E403209DA1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636A3F-3431-8C70-B2AB-6435279F0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3889FE-73AE-A7CD-A91D-89AF2AE60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7581A-4048-4D4F-84F2-3D83C47659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348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BF6B34-F70B-17E4-03F3-35D5DBDC4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242A83-5A2A-E40E-63C9-37DDBF8F5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579DA5-8561-DEBD-2685-DBF9F0A7D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94032F-98F9-D207-63F5-44107646E7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C055231-1516-222A-693A-850661F945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519133-780D-3676-9DE7-57ED2D9CF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5D0A7-B91A-472D-939D-D9E403209DA1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8B416AE-B171-9AE8-2097-172159A37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DD996D-C7D4-67E3-5123-62ACF7027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7581A-4048-4D4F-84F2-3D83C47659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695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D2B146-4A81-9DD6-96CC-6A8C4EC60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E16F565-4357-39D4-F88B-89FD5E729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5D0A7-B91A-472D-939D-D9E403209DA1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9BA5C3-2E9C-4BA8-9544-B96124464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BC2CBE-E45B-0B2F-FE04-F1A2AC7B8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7581A-4048-4D4F-84F2-3D83C47659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634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82DFE5-9EB7-7C82-0418-8D3D2D0A1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5D0A7-B91A-472D-939D-D9E403209DA1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44B4A7-BA7B-A7EB-91BD-5EC22692A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5BF64C-867A-57B6-9E44-392883451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7581A-4048-4D4F-84F2-3D83C47659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178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64507D-C6AE-0CF5-19DE-2C8D7D6C1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2E581A-3018-17DB-26CC-32715D620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D99F4E-9EFB-C754-D3EF-AD3F38D47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A6EFEE-9F9F-F521-1085-5FF80FA84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5D0A7-B91A-472D-939D-D9E403209DA1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9631C3-7CFA-817A-6ACB-0A1718115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17211E-B321-4778-CD1F-F533798FE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7581A-4048-4D4F-84F2-3D83C47659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62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BFF6E-6C3F-F288-814E-B9E792BAC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6B1605-66B8-0A70-99AE-5623EDFC11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8B5270-256B-C844-340A-5F5AAC78EF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B245B7-AACA-27C1-BCC9-95B39E110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5D0A7-B91A-472D-939D-D9E403209DA1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C6C325-977D-B4EE-D3D7-4AD5B961C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096188-C426-C951-7DE6-3A7E99E8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7581A-4048-4D4F-84F2-3D83C47659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614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FB94C2-B35B-DA39-1F88-D9AD2886A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F085D7-3AA7-7F99-BBCD-EA3B30906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031469-E6B5-2574-BA8F-EAA78F7422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5D0A7-B91A-472D-939D-D9E403209DA1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D44370-B257-F5E1-F165-143A0B5484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B0DC14-E097-BFB3-E5EA-DD1BE24D54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7581A-4048-4D4F-84F2-3D83C47659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007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4F8E9AA-6509-9285-68DD-F4E1E701A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Challenges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380E04D-AB5F-025C-D3BB-7CBBC191C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근거 부족</a:t>
            </a:r>
            <a:endParaRPr lang="en-US" altLang="ko-KR" dirty="0"/>
          </a:p>
          <a:p>
            <a:pPr lvl="1"/>
            <a:r>
              <a:rPr lang="ko-KR" altLang="en-US" dirty="0"/>
              <a:t>왜 이미지로 표현하는가</a:t>
            </a:r>
            <a:endParaRPr lang="en-US" altLang="ko-KR" dirty="0"/>
          </a:p>
          <a:p>
            <a:pPr lvl="1"/>
            <a:r>
              <a:rPr lang="ko-KR" altLang="en-US" dirty="0"/>
              <a:t>왜 기승전결 요약인가</a:t>
            </a:r>
            <a:endParaRPr lang="en-US" altLang="ko-KR" dirty="0"/>
          </a:p>
          <a:p>
            <a:pPr lvl="1"/>
            <a:r>
              <a:rPr lang="ko-KR" altLang="en-US" dirty="0"/>
              <a:t>왜 </a:t>
            </a:r>
            <a:r>
              <a:rPr lang="en-US" altLang="ko-KR" dirty="0"/>
              <a:t>4</a:t>
            </a:r>
            <a:r>
              <a:rPr lang="ko-KR" altLang="en-US"/>
              <a:t>컷인가</a:t>
            </a:r>
            <a:endParaRPr lang="en-US" altLang="ko-KR" dirty="0"/>
          </a:p>
          <a:p>
            <a:r>
              <a:rPr lang="ko-KR" altLang="en-US" dirty="0"/>
              <a:t>기승전결 기반 요약의 한계</a:t>
            </a:r>
            <a:endParaRPr lang="en-US" altLang="ko-KR" dirty="0"/>
          </a:p>
          <a:p>
            <a:pPr lvl="1"/>
            <a:r>
              <a:rPr lang="ko-KR" altLang="en-US" dirty="0"/>
              <a:t>새로운 방식의 필요성 </a:t>
            </a:r>
            <a:r>
              <a:rPr lang="en-US" altLang="ko-KR" dirty="0"/>
              <a:t>-&gt; 5W1H </a:t>
            </a:r>
            <a:r>
              <a:rPr lang="ko-KR" altLang="en-US" dirty="0"/>
              <a:t>기반 요약</a:t>
            </a:r>
            <a:endParaRPr lang="en-US" altLang="ko-KR" dirty="0"/>
          </a:p>
          <a:p>
            <a:r>
              <a:rPr lang="ko-KR" altLang="en-US" dirty="0"/>
              <a:t>평가지표</a:t>
            </a:r>
            <a:endParaRPr lang="en-US" altLang="ko-KR" dirty="0"/>
          </a:p>
          <a:p>
            <a:pPr lvl="1"/>
            <a:r>
              <a:rPr lang="en-US" altLang="ko-KR" dirty="0"/>
              <a:t>5W1H</a:t>
            </a:r>
            <a:r>
              <a:rPr lang="ko-KR" altLang="en-US" dirty="0"/>
              <a:t>를 잘 파악하는지 확인</a:t>
            </a:r>
            <a:r>
              <a:rPr lang="en-US" altLang="ko-KR" dirty="0"/>
              <a:t>(Gold </a:t>
            </a:r>
            <a:r>
              <a:rPr lang="ko-KR" altLang="en-US" dirty="0"/>
              <a:t>만들어 </a:t>
            </a:r>
            <a:r>
              <a:rPr lang="en-US" altLang="ko-KR" dirty="0"/>
              <a:t>gpt-4o-mini</a:t>
            </a:r>
            <a:r>
              <a:rPr lang="ko-KR" altLang="en-US" dirty="0"/>
              <a:t>의 성능 확인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생성된 스토리보드가 뉴스 기사에 충실한지에 대한 평가</a:t>
            </a:r>
            <a:r>
              <a:rPr lang="en-US" altLang="ko-KR" dirty="0"/>
              <a:t>(G-Eval)</a:t>
            </a:r>
          </a:p>
          <a:p>
            <a:pPr lvl="1"/>
            <a:r>
              <a:rPr lang="ko-KR" altLang="en-US" dirty="0"/>
              <a:t>생성된 이미지와 스토리보드와의 관련성 평가</a:t>
            </a:r>
            <a:r>
              <a:rPr lang="en-US" altLang="ko-KR" dirty="0"/>
              <a:t>(</a:t>
            </a:r>
            <a:r>
              <a:rPr lang="en-US" altLang="ko-KR" dirty="0" err="1"/>
              <a:t>ImageInWords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0896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Microsoft Office PowerPoint</Application>
  <PresentationFormat>와이드스크린</PresentationFormat>
  <Paragraphs>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경빈 고</dc:creator>
  <cp:lastModifiedBy>경빈 고</cp:lastModifiedBy>
  <cp:revision>1</cp:revision>
  <dcterms:created xsi:type="dcterms:W3CDTF">2024-11-26T03:29:46Z</dcterms:created>
  <dcterms:modified xsi:type="dcterms:W3CDTF">2024-11-26T03:29:46Z</dcterms:modified>
</cp:coreProperties>
</file>