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8"/>
  </p:notesMasterIdLst>
  <p:handoutMasterIdLst>
    <p:handoutMasterId r:id="rId9"/>
  </p:handoutMasterIdLst>
  <p:sldIdLst>
    <p:sldId id="995" r:id="rId2"/>
    <p:sldId id="630" r:id="rId3"/>
    <p:sldId id="1021" r:id="rId4"/>
    <p:sldId id="1020" r:id="rId5"/>
    <p:sldId id="1018" r:id="rId6"/>
    <p:sldId id="1022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48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5184" autoAdjust="0"/>
  </p:normalViewPr>
  <p:slideViewPr>
    <p:cSldViewPr snapToGrid="0">
      <p:cViewPr varScale="1">
        <p:scale>
          <a:sx n="105" d="100"/>
          <a:sy n="105" d="100"/>
        </p:scale>
        <p:origin x="123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2025-02-10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2025-02-10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슬라이드 </a:t>
            </a:r>
            <a:r>
              <a:rPr lang="en-US" altLang="ko-KR" b="1" dirty="0"/>
              <a:t>1: AI </a:t>
            </a:r>
            <a:r>
              <a:rPr lang="ko-KR" altLang="en-US" b="1" dirty="0"/>
              <a:t>활용 실무 </a:t>
            </a:r>
            <a:r>
              <a:rPr lang="ko-KR" altLang="en-US" b="1" dirty="0" err="1"/>
              <a:t>업스킬링</a:t>
            </a:r>
            <a:endParaRPr lang="ko-KR" altLang="en-US" b="1" dirty="0"/>
          </a:p>
          <a:p>
            <a:r>
              <a:rPr lang="en-US" altLang="ko-KR" b="1" dirty="0"/>
              <a:t>Script: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이번 시간에는 </a:t>
            </a:r>
            <a:r>
              <a:rPr lang="en-US" altLang="ko-KR" dirty="0"/>
              <a:t>AI </a:t>
            </a:r>
            <a:r>
              <a:rPr lang="ko-KR" altLang="en-US" dirty="0"/>
              <a:t>활용 실무 </a:t>
            </a:r>
            <a:r>
              <a:rPr lang="ko-KR" altLang="en-US" dirty="0" err="1"/>
              <a:t>업스킬링을</a:t>
            </a:r>
            <a:r>
              <a:rPr lang="ko-KR" altLang="en-US" dirty="0"/>
              <a:t> 위한 </a:t>
            </a:r>
            <a:r>
              <a:rPr lang="en-US" altLang="ko-KR" dirty="0"/>
              <a:t>Python </a:t>
            </a:r>
            <a:r>
              <a:rPr lang="ko-KR" altLang="en-US" dirty="0"/>
              <a:t>프로그래밍에 대해 알아보겠습니다</a:t>
            </a:r>
            <a:r>
              <a:rPr lang="en-US" altLang="ko-KR" dirty="0"/>
              <a:t>. AI</a:t>
            </a:r>
            <a:r>
              <a:rPr lang="ko-KR" altLang="en-US" dirty="0"/>
              <a:t>와 빅데이터를 다루는 데 있어서 </a:t>
            </a:r>
            <a:r>
              <a:rPr lang="en-US" altLang="ko-KR" dirty="0"/>
              <a:t>Python</a:t>
            </a:r>
            <a:r>
              <a:rPr lang="ko-KR" altLang="en-US" dirty="0"/>
              <a:t>은 중요한 역할을 하며</a:t>
            </a:r>
            <a:r>
              <a:rPr lang="en-US" altLang="ko-KR" dirty="0"/>
              <a:t>, </a:t>
            </a:r>
            <a:r>
              <a:rPr lang="ko-KR" altLang="en-US" dirty="0"/>
              <a:t>특히 변수와 데이터 타입을 이해하는 것이 매우 중요합니다</a:t>
            </a:r>
            <a:r>
              <a:rPr lang="en-US" altLang="ko-KR" dirty="0"/>
              <a:t>. </a:t>
            </a:r>
            <a:r>
              <a:rPr lang="ko-KR" altLang="en-US" dirty="0"/>
              <a:t>이 강의에서는 </a:t>
            </a:r>
            <a:r>
              <a:rPr lang="ko-KR" altLang="en-US" dirty="0" err="1"/>
              <a:t>파이썬을</a:t>
            </a:r>
            <a:r>
              <a:rPr lang="ko-KR" altLang="en-US" dirty="0"/>
              <a:t> 활용한 변수의 이해와 기본적인 데이터 타입을 다루게 될 것입니다</a:t>
            </a:r>
            <a:r>
              <a:rPr lang="en-US" altLang="ko-KR" dirty="0"/>
              <a:t>."</a:t>
            </a:r>
          </a:p>
          <a:p>
            <a:pPr marL="158750" indent="0">
              <a:buNone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149E59D-C1B5-4812-B4A3-1319B923A6ED}" type="datetime1">
              <a:rPr lang="ko-KR" altLang="en-US" smtClean="0"/>
              <a:t>2025-02-10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88125" cy="37068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슬라이드 </a:t>
            </a:r>
            <a:r>
              <a:rPr lang="en-US" altLang="ko-KR" b="1" dirty="0"/>
              <a:t>2: Python </a:t>
            </a:r>
            <a:r>
              <a:rPr lang="ko-KR" altLang="en-US" b="1" dirty="0"/>
              <a:t>프로그래밍 변수의 이해</a:t>
            </a:r>
          </a:p>
          <a:p>
            <a:r>
              <a:rPr lang="en-US" altLang="ko-KR" b="1" dirty="0"/>
              <a:t>Script: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파이썬 프로그래밍에서 </a:t>
            </a:r>
            <a:r>
              <a:rPr lang="en-US" altLang="ko-KR" dirty="0"/>
              <a:t>'</a:t>
            </a:r>
            <a:r>
              <a:rPr lang="ko-KR" altLang="en-US" dirty="0"/>
              <a:t>변수</a:t>
            </a:r>
            <a:r>
              <a:rPr lang="en-US" altLang="ko-KR" dirty="0"/>
              <a:t>'</a:t>
            </a:r>
            <a:r>
              <a:rPr lang="ko-KR" altLang="en-US" dirty="0"/>
              <a:t>는 데이터를 저장하는 공간을 의미합니다</a:t>
            </a:r>
            <a:r>
              <a:rPr lang="en-US" altLang="ko-KR" dirty="0"/>
              <a:t>. </a:t>
            </a:r>
            <a:r>
              <a:rPr lang="ko-KR" altLang="en-US" dirty="0"/>
              <a:t>변수는 값이 할당되는 메모리 공간을 가리키며</a:t>
            </a:r>
            <a:r>
              <a:rPr lang="en-US" altLang="ko-KR" dirty="0"/>
              <a:t>, </a:t>
            </a:r>
            <a:r>
              <a:rPr lang="ko-KR" altLang="en-US" dirty="0"/>
              <a:t>다양한 데이터 타입을 가질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불린 값 등이 있을 수 있습니다</a:t>
            </a:r>
            <a:r>
              <a:rPr lang="en-US" altLang="ko-KR" dirty="0"/>
              <a:t>. </a:t>
            </a:r>
            <a:r>
              <a:rPr lang="ko-KR" altLang="en-US" dirty="0"/>
              <a:t>이번 강의에서는 변수와 그 타입에 대해 더 자세히 알아보겠습니다</a:t>
            </a:r>
            <a:r>
              <a:rPr lang="en-US" altLang="ko-KR" dirty="0"/>
              <a:t>."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D35D36-97C6-4877-B830-725A86B4B5C1}" type="slidenum">
              <a:rPr lang="ko-KR" altLang="en-GB" smtClean="0"/>
              <a:pPr>
                <a:defRPr/>
              </a:pPr>
              <a:t>2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129774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88FC8-A94B-5121-2D71-4C98A07C7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735EA6-5D9D-4B9B-C5CE-C6B1B2354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88125" cy="3706812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DB9F90-0F0B-C708-C772-4ACAD783F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슬라이드 </a:t>
            </a:r>
            <a:r>
              <a:rPr lang="en-US" altLang="ko-KR" b="1" dirty="0"/>
              <a:t>2: Python </a:t>
            </a:r>
            <a:r>
              <a:rPr lang="ko-KR" altLang="en-US" b="1" dirty="0"/>
              <a:t>프로그래밍 변수의 이해</a:t>
            </a:r>
          </a:p>
          <a:p>
            <a:r>
              <a:rPr lang="en-US" altLang="ko-KR" b="1" dirty="0"/>
              <a:t>Script: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파이썬 프로그래밍에서 </a:t>
            </a:r>
            <a:r>
              <a:rPr lang="en-US" altLang="ko-KR" dirty="0"/>
              <a:t>'</a:t>
            </a:r>
            <a:r>
              <a:rPr lang="ko-KR" altLang="en-US" dirty="0"/>
              <a:t>변수</a:t>
            </a:r>
            <a:r>
              <a:rPr lang="en-US" altLang="ko-KR" dirty="0"/>
              <a:t>'</a:t>
            </a:r>
            <a:r>
              <a:rPr lang="ko-KR" altLang="en-US" dirty="0"/>
              <a:t>는 데이터를 저장하는 공간을 의미합니다</a:t>
            </a:r>
            <a:r>
              <a:rPr lang="en-US" altLang="ko-KR" dirty="0"/>
              <a:t>. </a:t>
            </a:r>
            <a:r>
              <a:rPr lang="ko-KR" altLang="en-US" dirty="0"/>
              <a:t>변수는 값이 할당되는 메모리 공간을 가리키며</a:t>
            </a:r>
            <a:r>
              <a:rPr lang="en-US" altLang="ko-KR" dirty="0"/>
              <a:t>, </a:t>
            </a:r>
            <a:r>
              <a:rPr lang="ko-KR" altLang="en-US" dirty="0"/>
              <a:t>다양한 데이터 타입을 가질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불린 값 등이 있을 수 있습니다</a:t>
            </a:r>
            <a:r>
              <a:rPr lang="en-US" altLang="ko-KR" dirty="0"/>
              <a:t>. </a:t>
            </a:r>
            <a:r>
              <a:rPr lang="ko-KR" altLang="en-US" dirty="0"/>
              <a:t>이번 강의에서는 변수와 그 타입에 대해 더 자세히 알아보겠습니다</a:t>
            </a:r>
            <a:r>
              <a:rPr lang="en-US" altLang="ko-KR" dirty="0"/>
              <a:t>."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0B52CB-F5D6-AB5E-5BED-175B5F489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D35D36-97C6-4877-B830-725A86B4B5C1}" type="slidenum">
              <a:rPr lang="ko-KR" altLang="en-GB" smtClean="0"/>
              <a:pPr>
                <a:defRPr/>
              </a:pPr>
              <a:t>3</a:t>
            </a:fld>
            <a:endParaRPr lang="en-GB" altLang="ko-KR"/>
          </a:p>
        </p:txBody>
      </p:sp>
    </p:spTree>
    <p:extLst>
      <p:ext uri="{BB962C8B-B14F-4D97-AF65-F5344CB8AC3E}">
        <p14:creationId xmlns:p14="http://schemas.microsoft.com/office/powerpoint/2010/main" val="95675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슬라이드 </a:t>
            </a:r>
            <a:r>
              <a:rPr lang="en-US" altLang="ko-KR" b="1" dirty="0"/>
              <a:t>13: </a:t>
            </a:r>
            <a:r>
              <a:rPr lang="ko-KR" altLang="en-US" b="1" dirty="0"/>
              <a:t>기본 문법 </a:t>
            </a:r>
            <a:r>
              <a:rPr lang="en-US" altLang="ko-KR" b="1" dirty="0"/>
              <a:t>(Single value)</a:t>
            </a:r>
          </a:p>
          <a:p>
            <a:r>
              <a:rPr lang="en-US" altLang="ko-KR" b="1" dirty="0"/>
              <a:t>Script: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이번 시간에는 </a:t>
            </a:r>
            <a:r>
              <a:rPr lang="ko-KR" altLang="en-US" dirty="0" err="1"/>
              <a:t>파이썬의</a:t>
            </a:r>
            <a:r>
              <a:rPr lang="ko-KR" altLang="en-US" dirty="0"/>
              <a:t> 기본 문법과 </a:t>
            </a:r>
            <a:r>
              <a:rPr lang="en-US" altLang="ko-KR" dirty="0"/>
              <a:t>'</a:t>
            </a:r>
            <a:r>
              <a:rPr lang="ko-KR" altLang="en-US" dirty="0"/>
              <a:t>단일 값</a:t>
            </a:r>
            <a:r>
              <a:rPr lang="en-US" altLang="ko-KR" dirty="0"/>
              <a:t>' </a:t>
            </a:r>
            <a:r>
              <a:rPr lang="ko-KR" altLang="en-US" dirty="0"/>
              <a:t>변수에 대해 배우겠습니다</a:t>
            </a:r>
            <a:r>
              <a:rPr lang="en-US" altLang="ko-KR" dirty="0"/>
              <a:t>. </a:t>
            </a:r>
            <a:r>
              <a:rPr lang="ko-KR" altLang="en-US" dirty="0"/>
              <a:t>변수에 값을 할당하고</a:t>
            </a:r>
            <a:r>
              <a:rPr lang="en-US" altLang="ko-KR" dirty="0"/>
              <a:t>, </a:t>
            </a:r>
            <a:r>
              <a:rPr lang="ko-KR" altLang="en-US" dirty="0"/>
              <a:t>그 값을 사용하여 간단한 연산을 할 수 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 err="1"/>
              <a:t>파이썬에서</a:t>
            </a:r>
            <a:r>
              <a:rPr lang="ko-KR" altLang="en-US" dirty="0"/>
              <a:t> 제공하는 기본적인 데이터 타입들을 활용해 다양한 계산을 해볼 것입니다</a:t>
            </a:r>
            <a:r>
              <a:rPr lang="en-US" altLang="ko-KR" dirty="0"/>
              <a:t>."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20DF4F-28CD-42CA-8484-F6571F4C08CC}" type="datetime1">
              <a:rPr lang="ko-KR" altLang="en-US" smtClean="0"/>
              <a:t>2025-02-10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8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A010C-97BA-73D3-8564-20CF67949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55AE73-8CEB-9AEA-445F-7E9AA463C1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C54877-89B1-3A86-F604-C8058A579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슬라이드 </a:t>
            </a:r>
            <a:r>
              <a:rPr lang="en-US" altLang="ko-KR" b="1" dirty="0"/>
              <a:t>3: </a:t>
            </a:r>
            <a:r>
              <a:rPr lang="ko-KR" altLang="en-US" b="1" dirty="0"/>
              <a:t>프로그램이란</a:t>
            </a:r>
            <a:r>
              <a:rPr lang="en-US" altLang="ko-KR" b="1" dirty="0"/>
              <a:t>? </a:t>
            </a:r>
            <a:r>
              <a:rPr lang="ko-KR" altLang="en-US" b="1" dirty="0"/>
              <a:t>코딩이란</a:t>
            </a:r>
          </a:p>
          <a:p>
            <a:r>
              <a:rPr lang="en-US" altLang="ko-KR" b="1" dirty="0"/>
              <a:t>Script: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프로그램이란</a:t>
            </a:r>
            <a:r>
              <a:rPr lang="en-US" altLang="ko-KR" dirty="0"/>
              <a:t>, </a:t>
            </a:r>
            <a:r>
              <a:rPr lang="ko-KR" altLang="en-US" dirty="0"/>
              <a:t>컴퓨터에게 특정 작업을 수행하도록 지시하는 과정을 말합니다</a:t>
            </a:r>
            <a:r>
              <a:rPr lang="en-US" altLang="ko-KR" dirty="0"/>
              <a:t>. </a:t>
            </a:r>
            <a:r>
              <a:rPr lang="ko-KR" altLang="en-US" dirty="0"/>
              <a:t>코딩은 컴퓨터가 이해할 수 있는 언어로 알고리즘을 작성하는 작업을 의미합니다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 err="1"/>
              <a:t>파이썬으로</a:t>
            </a:r>
            <a:r>
              <a:rPr lang="ko-KR" altLang="en-US" dirty="0"/>
              <a:t> 수학적인 계산을 하거나</a:t>
            </a:r>
            <a:r>
              <a:rPr lang="en-US" altLang="ko-KR" dirty="0"/>
              <a:t>, </a:t>
            </a:r>
            <a:r>
              <a:rPr lang="ko-KR" altLang="en-US" dirty="0"/>
              <a:t>문자열을 처리하는 등 다양한 작업을 프로그램을 통해 해결할 수 있습니다</a:t>
            </a:r>
            <a:r>
              <a:rPr lang="en-US" altLang="ko-KR" dirty="0"/>
              <a:t>."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ADD4F-793C-69D3-7B2D-3A1687E23CE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20DF4F-28CD-42CA-8484-F6571F4C08CC}" type="datetime1">
              <a:rPr lang="ko-KR" altLang="en-US" smtClean="0"/>
              <a:t>2025-02-10</a:t>
            </a:fld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95CD46-C058-4AB5-94CF-626ACF596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8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37F4E-A0DB-F066-4A82-9B85B25E3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5A15F4-CB47-D6A1-9425-08627EA41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22CAF3-ABED-EA5C-55B8-797E5E651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슬라이드 </a:t>
            </a:r>
            <a:r>
              <a:rPr lang="en-US" altLang="ko-KR" b="1" dirty="0"/>
              <a:t>3: </a:t>
            </a:r>
            <a:r>
              <a:rPr lang="ko-KR" altLang="en-US" b="1" dirty="0"/>
              <a:t>프로그램이란</a:t>
            </a:r>
            <a:r>
              <a:rPr lang="en-US" altLang="ko-KR" b="1" dirty="0"/>
              <a:t>? </a:t>
            </a:r>
            <a:r>
              <a:rPr lang="ko-KR" altLang="en-US" b="1" dirty="0"/>
              <a:t>코딩이란</a:t>
            </a:r>
          </a:p>
          <a:p>
            <a:r>
              <a:rPr lang="en-US" altLang="ko-KR" b="1" dirty="0"/>
              <a:t>Script: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프로그램이란</a:t>
            </a:r>
            <a:r>
              <a:rPr lang="en-US" altLang="ko-KR" dirty="0"/>
              <a:t>, </a:t>
            </a:r>
            <a:r>
              <a:rPr lang="ko-KR" altLang="en-US" dirty="0"/>
              <a:t>컴퓨터에게 특정 작업을 수행하도록 지시하는 과정을 말합니다</a:t>
            </a:r>
            <a:r>
              <a:rPr lang="en-US" altLang="ko-KR" dirty="0"/>
              <a:t>. </a:t>
            </a:r>
            <a:r>
              <a:rPr lang="ko-KR" altLang="en-US" dirty="0"/>
              <a:t>코딩은 컴퓨터가 이해할 수 있는 언어로 알고리즘을 작성하는 작업을 의미합니다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 err="1"/>
              <a:t>파이썬으로</a:t>
            </a:r>
            <a:r>
              <a:rPr lang="ko-KR" altLang="en-US" dirty="0"/>
              <a:t> 수학적인 계산을 하거나</a:t>
            </a:r>
            <a:r>
              <a:rPr lang="en-US" altLang="ko-KR" dirty="0"/>
              <a:t>, </a:t>
            </a:r>
            <a:r>
              <a:rPr lang="ko-KR" altLang="en-US" dirty="0"/>
              <a:t>문자열을 처리하는 등 다양한 작업을 프로그램을 통해 해결할 수 있습니다</a:t>
            </a:r>
            <a:r>
              <a:rPr lang="en-US" altLang="ko-KR" dirty="0"/>
              <a:t>."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E68E2-FD6F-E702-DC60-281FDE3929D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20DF4F-28CD-42CA-8484-F6571F4C08CC}" type="datetime1">
              <a:rPr lang="ko-KR" altLang="en-US" smtClean="0"/>
              <a:t>2025-02-10</a:t>
            </a:fld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A45FE6-D07D-4CED-5E1E-1DDA76488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2025-02-10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hyperlink" Target="https://jaewonna.tistory.com/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dio.app/playgroun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dio.app/playgroun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80" cy="68579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4" y="1087120"/>
            <a:ext cx="8983543" cy="2648381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6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Fast</a:t>
            </a:r>
            <a:r>
              <a:rPr lang="ko-KR" altLang="en-US" sz="6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6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API</a:t>
            </a:r>
            <a:endParaRPr lang="ko" altLang="en-US" sz="66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4822613"/>
            <a:ext cx="9440035" cy="1397951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경복대학교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rtl="0"/>
            <a:r>
              <a:rPr lang="ko-KR" altLang="en-US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빅데이터과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조상구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rtl="0"/>
            <a:r>
              <a:rPr lang="en-US" altLang="ko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2025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년</a:t>
            </a:r>
            <a:endParaRPr lang="ko" altLang="en-US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22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ont End에서 Back End까지 데이터 플로우 정리">
            <a:extLst>
              <a:ext uri="{FF2B5EF4-FFF2-40B4-BE49-F238E27FC236}">
                <a16:creationId xmlns:a16="http://schemas.microsoft.com/office/drawing/2014/main" id="{975AE276-E063-10CC-3D15-03C8F4F25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62" y="1464183"/>
            <a:ext cx="6094476" cy="460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EA290B-41F8-C260-0932-BE115190D2B9}"/>
              </a:ext>
            </a:extLst>
          </p:cNvPr>
          <p:cNvSpPr txBox="1"/>
          <p:nvPr/>
        </p:nvSpPr>
        <p:spPr>
          <a:xfrm>
            <a:off x="2975610" y="617727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https://jaewonna.tistory.com/7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1030" name="Picture 6" descr="Building A Customer Churn Prediction App with Gradio. | by Bright Eshun |  Medium">
            <a:extLst>
              <a:ext uri="{FF2B5EF4-FFF2-40B4-BE49-F238E27FC236}">
                <a16:creationId xmlns:a16="http://schemas.microsoft.com/office/drawing/2014/main" id="{2764BA55-81AA-5E32-ED02-704D26E33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61" y="1464183"/>
            <a:ext cx="1209744" cy="80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FastAPI 시작하기 - FastAPI란? 설치 방법과 기본 예제(FastAPI example) Feat. ASGI,  Uvicorn">
            <a:extLst>
              <a:ext uri="{FF2B5EF4-FFF2-40B4-BE49-F238E27FC236}">
                <a16:creationId xmlns:a16="http://schemas.microsoft.com/office/drawing/2014/main" id="{A598D3C2-546E-E0F0-BCE7-1FB0BEE2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570" y="1464183"/>
            <a:ext cx="1492667" cy="66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dows용 uvicorn 다운로드">
            <a:extLst>
              <a:ext uri="{FF2B5EF4-FFF2-40B4-BE49-F238E27FC236}">
                <a16:creationId xmlns:a16="http://schemas.microsoft.com/office/drawing/2014/main" id="{0B35B0C1-1719-0249-7F2A-7414D1394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78" y="1464183"/>
            <a:ext cx="994550" cy="99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326FD79-F2D2-32F7-CB10-989A8B2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Web Architecture - Simple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26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54606-819D-0823-58E9-AE5B69E8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4A9A059-C7BB-4936-6F16-9D91B6D7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Client–Server 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시스템을 생성형 </a:t>
            </a:r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AI</a:t>
            </a:r>
            <a:r>
              <a:rPr lang="ko-KR" altLang="en-US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D3792B-9A34-613C-A467-0782FD4B1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23" y="1278232"/>
            <a:ext cx="5091478" cy="17052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766FCA-BC39-3A3B-F12F-E9A9AE4B7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902" y="1935142"/>
            <a:ext cx="8083296" cy="1661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2EE0E6-A5F9-1765-D11E-3130B87DA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486" y="4403154"/>
            <a:ext cx="6995160" cy="1872589"/>
          </a:xfrm>
          <a:prstGeom prst="rect">
            <a:avLst/>
          </a:prstGeom>
        </p:spPr>
      </p:pic>
      <p:pic>
        <p:nvPicPr>
          <p:cNvPr id="11" name="그래픽 10" descr="Monitor">
            <a:extLst>
              <a:ext uri="{FF2B5EF4-FFF2-40B4-BE49-F238E27FC236}">
                <a16:creationId xmlns:a16="http://schemas.microsoft.com/office/drawing/2014/main" id="{E6BC577B-D52D-C864-D8B6-B73305B266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6960" y="4693272"/>
            <a:ext cx="1292352" cy="12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0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C734C-A0B1-9B05-B74F-826D1AF10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9854C-F35A-4226-8BA0-2F1B83F0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준비사항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1F0F777-424C-F609-0310-D6CE71AA8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783453"/>
              </p:ext>
            </p:extLst>
          </p:nvPr>
        </p:nvGraphicFramePr>
        <p:xfrm>
          <a:off x="573740" y="1237128"/>
          <a:ext cx="11167156" cy="4468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89500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450592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6227064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</a:tblGrid>
              <a:tr h="5177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Tool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추가로 할 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145780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VS Code + Cursor.ai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Python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+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생성형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AI(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claude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가상환경 구현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(virtual environment)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Jupyter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notebook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설치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커널 연결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ctrl+shif+p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, “Python: Select Interpreter”)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517707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Fast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API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백엔드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API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생성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Unvicorn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(Web Server)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과 같이 가상환경에  설치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2767"/>
                  </a:ext>
                </a:extLst>
              </a:tr>
              <a:tr h="98775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gradio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프론트엔드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구성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Fast API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에서 생성한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API(path)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를 연결하여 화면 구성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외부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사이트에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publish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508361"/>
                  </a:ext>
                </a:extLst>
              </a:tr>
              <a:tr h="987755">
                <a:tc gridSpan="3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데이터베이스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(MySQL,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Sqlite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등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)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와 데이터베이스 접근 모듈 없음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업무처리를 하는 비즈니스 로직 모듈 없음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solidFill>
                          <a:srgbClr val="FFFF00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800" dirty="0">
                        <a:solidFill>
                          <a:srgbClr val="FFFF00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74457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082F2-BE1C-1A25-02D1-12AC1BE1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5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0B0D6-01EB-9AE4-7A69-45F40F929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C0879-8EEC-97A7-236A-A8509700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관련 파일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263CAF-C62C-F604-CD1F-C28A8587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90ACA07D-E43A-F72B-0C5E-0AABD5916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723499"/>
              </p:ext>
            </p:extLst>
          </p:nvPr>
        </p:nvGraphicFramePr>
        <p:xfrm>
          <a:off x="573740" y="1209696"/>
          <a:ext cx="11167156" cy="44504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89500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3602736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5074920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</a:tblGrid>
              <a:tr h="833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Python file (*.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py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Comments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94951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main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Fast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API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코드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App =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FastAPI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()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객체화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, 2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개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path (Get)</a:t>
                      </a:r>
                    </a:p>
                    <a:p>
                      <a:pPr marL="285750" marR="0" lvl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  <a:cs typeface="+mn-cs"/>
                        </a:rPr>
                        <a:t>from typing import Union</a:t>
                      </a:r>
                    </a:p>
                    <a:p>
                      <a:pPr marL="285750" marR="0" lvl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rgbClr val="FFFF00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  <a:cs typeface="+mn-cs"/>
                        </a:rPr>
                        <a:t>uvicorn</a:t>
                      </a:r>
                      <a:r>
                        <a:rPr lang="en-US" altLang="ko-KR" sz="1800" kern="1200" dirty="0">
                          <a:solidFill>
                            <a:srgbClr val="FFFF00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>
                          <a:solidFill>
                            <a:srgbClr val="FFFF00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  <a:cs typeface="+mn-cs"/>
                        </a:rPr>
                        <a:t>main:app</a:t>
                      </a:r>
                      <a:r>
                        <a:rPr lang="en-US" altLang="ko-KR" sz="1800" kern="1200" dirty="0">
                          <a:solidFill>
                            <a:srgbClr val="FFFF00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  <a:cs typeface="+mn-cs"/>
                        </a:rPr>
                        <a:t> –reload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8331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gradio_app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gradio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예제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https://www.gradio.app/playground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72 hours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live on public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2767"/>
                  </a:ext>
                </a:extLst>
              </a:tr>
              <a:tr h="8331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gradio_2_fastapi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Fast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api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와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gradio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별도 파일로 연결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Requests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 모듈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479482"/>
                  </a:ext>
                </a:extLst>
              </a:tr>
              <a:tr h="10015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fastapi_gradio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Fast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api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와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gradio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한 개 파일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No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recommendation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8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89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B584E-F26E-36BD-AFEA-20161B02E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C1ABC-EEE7-9C0B-0730-416A5EB3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관련 파일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254F8-9F27-9B94-7E5C-2127D3CB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6F77772D-18BD-538C-A800-2F1B806CD2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3740" y="1209696"/>
          <a:ext cx="11167156" cy="44504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89500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3602736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5074920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</a:tblGrid>
              <a:tr h="833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Python file (*.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py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)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Comments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94951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main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Fast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API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코드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App =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FastAPI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()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객체화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, 2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개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path (Get)</a:t>
                      </a:r>
                    </a:p>
                    <a:p>
                      <a:pPr marL="285750" marR="0" lvl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  <a:cs typeface="+mn-cs"/>
                        </a:rPr>
                        <a:t>from typing import Union</a:t>
                      </a:r>
                    </a:p>
                    <a:p>
                      <a:pPr marL="285750" marR="0" lvl="0" indent="-28575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rgbClr val="FFFF00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  <a:cs typeface="+mn-cs"/>
                        </a:rPr>
                        <a:t>uvicorn</a:t>
                      </a:r>
                      <a:r>
                        <a:rPr lang="en-US" altLang="ko-KR" sz="1800" kern="1200" dirty="0">
                          <a:solidFill>
                            <a:srgbClr val="FFFF00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>
                          <a:solidFill>
                            <a:srgbClr val="FFFF00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  <a:cs typeface="+mn-cs"/>
                        </a:rPr>
                        <a:t>main:app</a:t>
                      </a:r>
                      <a:r>
                        <a:rPr lang="en-US" altLang="ko-KR" sz="1800" kern="1200" dirty="0">
                          <a:solidFill>
                            <a:srgbClr val="FFFF00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  <a:cs typeface="+mn-cs"/>
                        </a:rPr>
                        <a:t> –reload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833117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gradio_app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gradio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예제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https://www.gradio.app/playground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</a:p>
                    <a:p>
                      <a:pPr marL="285750" indent="-2857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72 hours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live on public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2767"/>
                  </a:ext>
                </a:extLst>
              </a:tr>
              <a:tr h="8331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gradio_2_fastapi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Fast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api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와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gradio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별도 파일로 연결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Requests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 모듈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479482"/>
                  </a:ext>
                </a:extLst>
              </a:tr>
              <a:tr h="10015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fastapi_gradio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Fast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api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와 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gradio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한 개 파일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한컴 말랑말랑 Regular" panose="020F0303000000000000" pitchFamily="50" charset="-127"/>
                        <a:ea typeface="한컴 말랑말랑 Regular" panose="020F03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No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한컴 말랑말랑 Regular" panose="020F0303000000000000" pitchFamily="50" charset="-127"/>
                          <a:ea typeface="한컴 말랑말랑 Regular" panose="020F0303000000000000" pitchFamily="50" charset="-127"/>
                        </a:rPr>
                        <a:t>recommendation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84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971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6008</TotalTime>
  <Words>621</Words>
  <Application>Microsoft Office PowerPoint</Application>
  <PresentationFormat>와이드스크린</PresentationFormat>
  <Paragraphs>88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Batang</vt:lpstr>
      <vt:lpstr>한컴 고딕</vt:lpstr>
      <vt:lpstr>한컴 말랑말랑 Bold</vt:lpstr>
      <vt:lpstr>한컴 말랑말랑 Regular</vt:lpstr>
      <vt:lpstr>Arial</vt:lpstr>
      <vt:lpstr>Calibri</vt:lpstr>
      <vt:lpstr>Wingdings</vt:lpstr>
      <vt:lpstr>Wingdings 2</vt:lpstr>
      <vt:lpstr>SlateVTI</vt:lpstr>
      <vt:lpstr>Fast API</vt:lpstr>
      <vt:lpstr>Web Architecture - Simple</vt:lpstr>
      <vt:lpstr>Client–Server 시스템을 생성형 AI로 만들기</vt:lpstr>
      <vt:lpstr>준비사항</vt:lpstr>
      <vt:lpstr>관련 파일</vt:lpstr>
      <vt:lpstr>관련 파일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조상구</cp:lastModifiedBy>
  <cp:revision>131</cp:revision>
  <dcterms:created xsi:type="dcterms:W3CDTF">2023-11-06T08:03:36Z</dcterms:created>
  <dcterms:modified xsi:type="dcterms:W3CDTF">2025-02-10T03:15:34Z</dcterms:modified>
</cp:coreProperties>
</file>