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67" r:id="rId4"/>
    <p:sldId id="262" r:id="rId5"/>
    <p:sldId id="263" r:id="rId6"/>
    <p:sldId id="265" r:id="rId7"/>
    <p:sldId id="266" r:id="rId8"/>
    <p:sldId id="264" r:id="rId9"/>
    <p:sldId id="269" r:id="rId10"/>
    <p:sldId id="270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9757-0F91-48CE-9FAB-2763854CA67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BB05-25BA-445A-882E-75F3476B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9757-0F91-48CE-9FAB-2763854CA67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BB05-25BA-445A-882E-75F3476B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4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9757-0F91-48CE-9FAB-2763854CA67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BB05-25BA-445A-882E-75F3476B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9757-0F91-48CE-9FAB-2763854CA67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BB05-25BA-445A-882E-75F3476B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8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9757-0F91-48CE-9FAB-2763854CA67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BB05-25BA-445A-882E-75F3476B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5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9757-0F91-48CE-9FAB-2763854CA67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BB05-25BA-445A-882E-75F3476B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1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9757-0F91-48CE-9FAB-2763854CA67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BB05-25BA-445A-882E-75F3476B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9757-0F91-48CE-9FAB-2763854CA67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BB05-25BA-445A-882E-75F3476B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1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9757-0F91-48CE-9FAB-2763854CA67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BB05-25BA-445A-882E-75F3476B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0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9757-0F91-48CE-9FAB-2763854CA67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BB05-25BA-445A-882E-75F3476B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9757-0F91-48CE-9FAB-2763854CA67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BB05-25BA-445A-882E-75F3476B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69757-0F91-48CE-9FAB-2763854CA67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BB05-25BA-445A-882E-75F3476B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2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Read </a:t>
            </a:r>
            <a:r>
              <a:rPr lang="en-US" dirty="0" err="1" smtClean="0"/>
              <a:t>Json</a:t>
            </a:r>
            <a:r>
              <a:rPr lang="en-US" dirty="0" smtClean="0"/>
              <a:t> file from Python</a:t>
            </a:r>
          </a:p>
          <a:p>
            <a:r>
              <a:rPr lang="en-US" dirty="0" smtClean="0"/>
              <a:t>2. Parse the file into 2 lists (anchors, tags)</a:t>
            </a:r>
          </a:p>
          <a:p>
            <a:r>
              <a:rPr lang="en-US" dirty="0" smtClean="0"/>
              <a:t>3. Create instances of anchors and tags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 &lt;Anchor&gt; anchors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 &lt;Tag&gt; tags</a:t>
            </a:r>
          </a:p>
          <a:p>
            <a:r>
              <a:rPr lang="en-US" dirty="0" smtClean="0"/>
              <a:t>Anchors have</a:t>
            </a:r>
          </a:p>
          <a:p>
            <a:pPr lvl="1"/>
            <a:r>
              <a:rPr lang="en-US" dirty="0" smtClean="0"/>
              <a:t>ID, double X, Y, Z</a:t>
            </a:r>
          </a:p>
          <a:p>
            <a:r>
              <a:rPr lang="en-US" dirty="0" smtClean="0"/>
              <a:t>Tags have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ID, String usage (worker?, </a:t>
            </a:r>
            <a:r>
              <a:rPr lang="en-US" dirty="0" err="1" smtClean="0"/>
              <a:t>equipmet</a:t>
            </a:r>
            <a:r>
              <a:rPr lang="en-US" dirty="0" smtClean="0"/>
              <a:t> type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2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attachment.outlook.office.net/owa/kkim38@Central.UH.EDU/service.svc/s/GetFileAttachment?id=AAMkAGIxZDQ3NjExLTUzNTctNGFkMC1hYzhiLTNiMWI5ZGYyYThmYwBGAAAAAAAfoRLq61QDR7y1OJ%2Birj%2BWBwD3PEzjmxHaTKs1GBbMUdTeAC65wNI9AAALG4uV21HCR4E0nxmZ%2FNSSAADFPgcVAAABEgAQALDUHZsx6mxIidyzAQOJtoU%3D&amp;X-OWA-CANARY=cVmAn05NGkesEcNFshqDrFD2M_hiXtYYs8wTIU-_J-cq4-fYipuM-NinTA3VCrDvoNb3JoIVZ68.&amp;token=eyJhbGciOiJSUzI1NiIsImtpZCI6IjA2MDBGOUY2NzQ2MjA3MzdFNzM0MDRFMjg3QzQ1QTgxOENCN0NFQjgiLCJ4NXQiOiJCZ0Q1OW5SaUJ6Zm5OQVRpaDhSYWdZeTN6cmciLCJ0eXAiOiJKV1QifQ.eyJ2ZXIiOiJFeGNoYW5nZS5DYWxsYmFjay5WMSIsImFwcGN0eHNlbmRlciI6Ik93YURvd25sb2FkQDE3MGJiYWJkLWEyZjAtNGM5MC1hZDRiLTBlOGYwZjBjNDI1OSIsImFwcGN0eCI6IntcIm1zZXhjaHByb3RcIjpcIm93YVwiLFwicHJpbWFyeXNpZFwiOlwiUy0xLTUtMjEtNDA3NzYzMTMwMS0yMjUwNjc3MTQzLTIzMzA0Njk4OTQtOTk5NDY2MlwiLFwicHVpZFwiOlwiMTE1MzgzNjI5NjUzNTE1NDU1N1wiLFwib2lkXCI6XCI2ZmY2YTAzZC00ODk1LTQxZDgtODA0OS1lOTMxYzQ3OGYwYmFcIixcInNjb3BlXCI6XCJPd2FEb3dubG9hZFwifSIsIm5iZiI6MTU0NDQyMDc3MiwiZXhwIjoxNTQ0NDIxMzcyLCJpc3MiOiIwMDAwMDAwMi0wMDAwLTBmZjEtY2UwMC0wMDAwMDAwMDAwMDBAMTcwYmJhYmQtYTJmMC00YzkwLWFkNGItMGU4ZjBmMGM0MjU5IiwiYXVkIjoiMDAwMDAwMDItMDAwMC0wZmYxLWNlMDAtMDAwMDAwMDAwMDAwL2F0dGFjaG1lbnQub3V0bG9vay5vZmZpY2UubmV0QDE3MGJiYWJkLWEyZjAtNGM5MC1hZDRiLTBlOGYwZjBjNDI1OSJ9.l2Kj-UWpz8QVW9xgE-nxlpYpol5QwLaLtr84l7lFo1EOCOock8iKlR2Jj3CYTI1d-X5Mk6nAZ3pZSx17tKCYarv9rwsU_rO1rUuVP2zKeRAhMaSl0wGI63gJY-bng7g7xY_F9JLwgDpwr_GZp6GRADsFjNymVuwFHSxeZQRhSBrw7DUek7noJ6ssuo9Tt8QTNOfUp7ZaRkoiU2U7SX3glPdNk51aqJ5yBFPXeLivvyyBrPoywjJYCkjS34015zrIUcQdPLkQ88AcohARnQZV8ofntNMcubd23eptMdStrdqESbR25VpPWm5OqduUjnGLo0z0LorSHGzSAHiLDMj7Mg&amp;owa=outlook.office.com&amp;isImagePreview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803" y="15466"/>
            <a:ext cx="7188654" cy="682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23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89461" y="3362868"/>
            <a:ext cx="1959428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89461" y="2203268"/>
            <a:ext cx="1959428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GUI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3528" y="1733007"/>
            <a:ext cx="2190750" cy="50153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Items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2603" y="2291714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Anchor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2603" y="2818764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27562" y="1733007"/>
            <a:ext cx="7922623" cy="50153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Construction Site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2603" y="3463047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Equipment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2603" y="3967316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89461" y="4522468"/>
            <a:ext cx="1959428" cy="1634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92603" y="4622647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92603" y="5126916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Unsafe Area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92603" y="5631185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Area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92603" y="6254911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Safety Rules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65680" y="1285964"/>
            <a:ext cx="144698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Project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72671" y="1285964"/>
            <a:ext cx="144698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 Project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352" y="1285964"/>
            <a:ext cx="144698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Project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0554789" y="2270555"/>
            <a:ext cx="200297" cy="20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759437" y="5904637"/>
            <a:ext cx="200297" cy="20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37137" y="5695244"/>
            <a:ext cx="200297" cy="20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62450" y="3863609"/>
            <a:ext cx="109133" cy="1029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141004" y="5103506"/>
            <a:ext cx="109133" cy="1029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78737" y="3372587"/>
            <a:ext cx="109133" cy="1029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27578" y="3975913"/>
            <a:ext cx="526163" cy="29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78737" y="3832378"/>
            <a:ext cx="823846" cy="566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/>
          <p:cNvCxnSpPr>
            <a:endCxn id="31" idx="1"/>
          </p:cNvCxnSpPr>
          <p:nvPr/>
        </p:nvCxnSpPr>
        <p:spPr>
          <a:xfrm flipV="1">
            <a:off x="5286103" y="4115381"/>
            <a:ext cx="1492634" cy="2830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 flipV="1">
            <a:off x="6892793" y="2738844"/>
            <a:ext cx="1693859" cy="6883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872671" y="4871959"/>
            <a:ext cx="823846" cy="566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047315" y="2601998"/>
            <a:ext cx="2830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Show current locations, or trajectories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Show in different color if in unsafe areas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Show who is unsafe, why, timestamp of safety, etc.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75752" y="2153214"/>
            <a:ext cx="3483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Options: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Show current point, all trajectory, or latest trajectory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Show worker, equipment operator faces or not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3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9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Note on 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3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configuration file</a:t>
            </a:r>
          </a:p>
          <a:p>
            <a:pPr lvl="1"/>
            <a:r>
              <a:rPr lang="en-US" dirty="0" smtClean="0"/>
              <a:t>Anchor locations</a:t>
            </a:r>
          </a:p>
          <a:p>
            <a:pPr lvl="1"/>
            <a:r>
              <a:rPr lang="en-US" dirty="0" smtClean="0"/>
              <a:t>Tag utilization types (worker, vehicle-front, vehicle-back, vehicle-left, etc.)</a:t>
            </a:r>
          </a:p>
          <a:p>
            <a:pPr lvl="1"/>
            <a:r>
              <a:rPr lang="en-US" dirty="0" smtClean="0"/>
              <a:t>Types of zones</a:t>
            </a:r>
          </a:p>
          <a:p>
            <a:pPr lvl="2"/>
            <a:r>
              <a:rPr lang="en-US" dirty="0" smtClean="0"/>
              <a:t>Vehicles, unsafe areas around vehicles (buffered spaces)</a:t>
            </a:r>
          </a:p>
          <a:p>
            <a:pPr lvl="2"/>
            <a:r>
              <a:rPr lang="en-US" dirty="0" smtClean="0"/>
              <a:t>Static unsafe zones</a:t>
            </a:r>
          </a:p>
          <a:p>
            <a:pPr lvl="2"/>
            <a:r>
              <a:rPr lang="en-US" dirty="0" smtClean="0"/>
              <a:t>Work areas</a:t>
            </a:r>
          </a:p>
          <a:p>
            <a:pPr lvl="2"/>
            <a:r>
              <a:rPr lang="en-US" dirty="0" smtClean="0"/>
              <a:t>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6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56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site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Drag-drop-adjust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53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sensor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0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safety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4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GUI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3528" y="1733007"/>
            <a:ext cx="2190750" cy="50153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Items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2603" y="2291714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Anchor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27562" y="1733007"/>
            <a:ext cx="7922623" cy="50153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Construction Site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65680" y="1285964"/>
            <a:ext cx="144698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Project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72671" y="1285964"/>
            <a:ext cx="144698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 Project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352" y="1285964"/>
            <a:ext cx="144698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Project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65680" y="191589"/>
            <a:ext cx="4404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properties: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Name, Date, 2D/3D, Description, Name of </a:t>
            </a:r>
            <a:r>
              <a:rPr lang="en-US" dirty="0" err="1" smtClean="0"/>
              <a:t>Config</a:t>
            </a:r>
            <a:r>
              <a:rPr lang="en-US" dirty="0" smtClean="0"/>
              <a:t> File, etc.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52160" y="2525486"/>
            <a:ext cx="41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Drag and drop, then assign XY, show here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1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sensor list</a:t>
            </a:r>
          </a:p>
          <a:p>
            <a:pPr lvl="1"/>
            <a:r>
              <a:rPr lang="en-US" dirty="0" smtClean="0"/>
              <a:t>A list of anchors</a:t>
            </a:r>
          </a:p>
          <a:p>
            <a:pPr lvl="2"/>
            <a:r>
              <a:rPr lang="en-US" dirty="0" smtClean="0"/>
              <a:t>Anchor 1: IP</a:t>
            </a:r>
          </a:p>
          <a:p>
            <a:pPr lvl="2"/>
            <a:r>
              <a:rPr lang="en-US" dirty="0" smtClean="0"/>
              <a:t>Anchor 2: IP</a:t>
            </a:r>
          </a:p>
          <a:p>
            <a:pPr lvl="1"/>
            <a:r>
              <a:rPr lang="en-US" dirty="0" smtClean="0"/>
              <a:t>A list of tags</a:t>
            </a:r>
          </a:p>
          <a:p>
            <a:pPr lvl="2"/>
            <a:r>
              <a:rPr lang="en-US" dirty="0" smtClean="0"/>
              <a:t>Tag 1: IP</a:t>
            </a:r>
          </a:p>
          <a:p>
            <a:pPr lvl="2"/>
            <a:r>
              <a:rPr lang="en-US" dirty="0" smtClean="0"/>
              <a:t>Tag 2: IP</a:t>
            </a:r>
          </a:p>
          <a:p>
            <a:pPr lvl="2"/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52160" y="2525486"/>
            <a:ext cx="41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have 10 anchors, 20 tags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3594679"/>
            <a:ext cx="41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this text file to a project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6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89461" y="3362868"/>
            <a:ext cx="1959428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89461" y="2203268"/>
            <a:ext cx="1959428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GUI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3528" y="1733007"/>
            <a:ext cx="2190750" cy="50153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Items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2603" y="2291714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Anchor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2603" y="2818764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27562" y="1733007"/>
            <a:ext cx="7922623" cy="50153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Construction Site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2603" y="3463047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Equipment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2603" y="3967316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89461" y="4522468"/>
            <a:ext cx="1959428" cy="1634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92603" y="4622647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92603" y="5126916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Unsafe Area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2878" y="2649974"/>
            <a:ext cx="14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Sensors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878" y="3773952"/>
            <a:ext cx="14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Site Objects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878" y="5053470"/>
            <a:ext cx="143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Site Environment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2603" y="5631185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Area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92603" y="6254911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Safety Rules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65680" y="1285964"/>
            <a:ext cx="144698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Project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72671" y="1285964"/>
            <a:ext cx="144698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 Project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352" y="1285964"/>
            <a:ext cx="144698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Project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65680" y="191589"/>
            <a:ext cx="4404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properties: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Name, Date, 2D/3D, Description, Name of </a:t>
            </a:r>
            <a:r>
              <a:rPr lang="en-US" dirty="0" err="1" smtClean="0"/>
              <a:t>Config</a:t>
            </a:r>
            <a:r>
              <a:rPr lang="en-US" dirty="0" smtClean="0"/>
              <a:t> File, etc.</a:t>
            </a:r>
          </a:p>
        </p:txBody>
      </p:sp>
    </p:spTree>
    <p:extLst>
      <p:ext uri="{BB962C8B-B14F-4D97-AF65-F5344CB8AC3E}">
        <p14:creationId xmlns:p14="http://schemas.microsoft.com/office/powerpoint/2010/main" val="109069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89461" y="3362868"/>
            <a:ext cx="1959428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89461" y="2203268"/>
            <a:ext cx="1959428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GUI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3528" y="1733007"/>
            <a:ext cx="2190750" cy="50153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Items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2603" y="2291714"/>
            <a:ext cx="17526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Anchor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2603" y="2818764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27562" y="1733007"/>
            <a:ext cx="7922623" cy="50153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Construction Site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2603" y="3463047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Equipment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2603" y="3967316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89461" y="4522468"/>
            <a:ext cx="1959428" cy="1634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92603" y="4622647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92603" y="5126916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Unsafe Area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2878" y="2649974"/>
            <a:ext cx="14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Sensors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878" y="3773952"/>
            <a:ext cx="14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Site Objects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878" y="5053470"/>
            <a:ext cx="143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Site Environment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2603" y="5631185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Area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92603" y="6254911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Safety Rules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65680" y="1285964"/>
            <a:ext cx="144698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Project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72671" y="1285964"/>
            <a:ext cx="144698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 Project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352" y="1285964"/>
            <a:ext cx="144698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Project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3"/>
          </p:cNvCxnSpPr>
          <p:nvPr/>
        </p:nvCxnSpPr>
        <p:spPr>
          <a:xfrm flipV="1">
            <a:off x="3545203" y="2378024"/>
            <a:ext cx="7009586" cy="98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</p:cNvCxnSpPr>
          <p:nvPr/>
        </p:nvCxnSpPr>
        <p:spPr>
          <a:xfrm>
            <a:off x="3545203" y="2476380"/>
            <a:ext cx="1959428" cy="3223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</p:cNvCxnSpPr>
          <p:nvPr/>
        </p:nvCxnSpPr>
        <p:spPr>
          <a:xfrm>
            <a:off x="3545203" y="2476380"/>
            <a:ext cx="7209883" cy="3512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23657" y="2057870"/>
            <a:ext cx="14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Drag-Drop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0554789" y="2270555"/>
            <a:ext cx="200297" cy="20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759437" y="5904637"/>
            <a:ext cx="200297" cy="20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37137" y="5695244"/>
            <a:ext cx="200297" cy="20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393012" y="2464333"/>
            <a:ext cx="211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(Double )Click to edit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93012" y="3081455"/>
            <a:ext cx="2457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Properties: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ID (</a:t>
            </a:r>
            <a:r>
              <a:rPr lang="en-US" dirty="0" smtClean="0">
                <a:solidFill>
                  <a:srgbClr val="FF0000"/>
                </a:solidFill>
              </a:rPr>
              <a:t>select from Anchor list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Location 2D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Location 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0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89461" y="3362868"/>
            <a:ext cx="1959428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89461" y="2203268"/>
            <a:ext cx="1959428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GUI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3528" y="1733007"/>
            <a:ext cx="2190750" cy="50153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Items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2603" y="2291714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Anchor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2603" y="2818764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27562" y="1733007"/>
            <a:ext cx="7922623" cy="50153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Construction Site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2603" y="3463047"/>
            <a:ext cx="17526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Equipment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2603" y="3967316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Worker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89461" y="4522468"/>
            <a:ext cx="1959428" cy="1634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92603" y="4622647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92603" y="5126916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Unsafe Area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2878" y="2649974"/>
            <a:ext cx="14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Sensors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878" y="3773952"/>
            <a:ext cx="14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Site Objects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878" y="5053470"/>
            <a:ext cx="143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Site Environment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2603" y="5631185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Area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92603" y="6254911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Safety Rules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65680" y="1285964"/>
            <a:ext cx="144698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Project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72671" y="1285964"/>
            <a:ext cx="144698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 Project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352" y="1285964"/>
            <a:ext cx="144698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Project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14325" y="3170108"/>
            <a:ext cx="14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Drag-Drop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0554789" y="2270555"/>
            <a:ext cx="200297" cy="20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759437" y="5904637"/>
            <a:ext cx="200297" cy="20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37137" y="5695244"/>
            <a:ext cx="200297" cy="20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05434" y="3188896"/>
            <a:ext cx="320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(Double )Click to edit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46243" y="3493540"/>
            <a:ext cx="2262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Properties: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Information will be given</a:t>
            </a:r>
          </a:p>
        </p:txBody>
      </p:sp>
      <p:cxnSp>
        <p:nvCxnSpPr>
          <p:cNvPr id="31" name="Straight Arrow Connector 30"/>
          <p:cNvCxnSpPr>
            <a:stCxn id="9" idx="3"/>
          </p:cNvCxnSpPr>
          <p:nvPr/>
        </p:nvCxnSpPr>
        <p:spPr>
          <a:xfrm>
            <a:off x="3545203" y="4151982"/>
            <a:ext cx="2894709" cy="117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</p:cNvCxnSpPr>
          <p:nvPr/>
        </p:nvCxnSpPr>
        <p:spPr>
          <a:xfrm>
            <a:off x="3545203" y="4151982"/>
            <a:ext cx="5595801" cy="1002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3"/>
          </p:cNvCxnSpPr>
          <p:nvPr/>
        </p:nvCxnSpPr>
        <p:spPr>
          <a:xfrm flipV="1">
            <a:off x="3545203" y="3414906"/>
            <a:ext cx="3225240" cy="737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89037" y="3121978"/>
            <a:ext cx="1023728" cy="585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60968" y="2710327"/>
            <a:ext cx="312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Default Box polygon appears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0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386149" y="2135506"/>
            <a:ext cx="5529938" cy="3655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</a:t>
            </a:r>
            <a:r>
              <a:rPr lang="en-US" dirty="0" smtClean="0"/>
              <a:t>Equipment (three types)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9588" y="2919231"/>
            <a:ext cx="3606525" cy="216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7184574" y="3661660"/>
            <a:ext cx="653143" cy="592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16087" y="3770815"/>
            <a:ext cx="136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Forward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2608" y="5335796"/>
            <a:ext cx="136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56466" y="3991406"/>
            <a:ext cx="136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916299" y="2662557"/>
            <a:ext cx="221757" cy="22183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16298" y="5124452"/>
            <a:ext cx="221757" cy="22183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74286" y="3873702"/>
            <a:ext cx="221757" cy="22183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82103" y="3844562"/>
            <a:ext cx="221757" cy="22183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16087" y="1304510"/>
            <a:ext cx="4807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</a:t>
            </a:r>
          </a:p>
          <a:p>
            <a:r>
              <a:rPr lang="en-US" dirty="0" smtClean="0"/>
              <a:t>Tag ID: </a:t>
            </a:r>
            <a:r>
              <a:rPr lang="en-US" dirty="0" smtClean="0">
                <a:solidFill>
                  <a:srgbClr val="FF0000"/>
                </a:solidFill>
              </a:rPr>
              <a:t>select from tag list</a:t>
            </a:r>
          </a:p>
          <a:p>
            <a:r>
              <a:rPr lang="en-US" dirty="0" smtClean="0"/>
              <a:t>Click to specify direction (</a:t>
            </a:r>
            <a:r>
              <a:rPr lang="en-US" dirty="0" err="1" smtClean="0"/>
              <a:t>Shubham</a:t>
            </a:r>
            <a:r>
              <a:rPr lang="en-US" dirty="0" smtClean="0"/>
              <a:t> will help)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1"/>
            <a:endCxn id="9" idx="6"/>
          </p:cNvCxnSpPr>
          <p:nvPr/>
        </p:nvCxnSpPr>
        <p:spPr>
          <a:xfrm flipH="1">
            <a:off x="5138056" y="1766175"/>
            <a:ext cx="2778031" cy="1007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899847" y="2577737"/>
            <a:ext cx="1349829" cy="748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82331" y="2384689"/>
            <a:ext cx="142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Unsafe area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77095" y="2919231"/>
            <a:ext cx="0" cy="2205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272240" y="5398536"/>
            <a:ext cx="35564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362193" y="6130056"/>
            <a:ext cx="877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828696" y="6130056"/>
            <a:ext cx="10873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229393" y="5124452"/>
            <a:ext cx="1" cy="648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162213" y="2187760"/>
            <a:ext cx="1" cy="648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02042" y="6106380"/>
            <a:ext cx="8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953618" y="6130056"/>
            <a:ext cx="8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89446" y="5249325"/>
            <a:ext cx="8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24667" y="2293225"/>
            <a:ext cx="8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729157" y="5406124"/>
            <a:ext cx="2882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More information will be given later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68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89461" y="3362868"/>
            <a:ext cx="1959428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89461" y="2203268"/>
            <a:ext cx="1959428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GUI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3528" y="1733007"/>
            <a:ext cx="2190750" cy="50153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Items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2603" y="2291714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Anchor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2603" y="2818764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27562" y="1733007"/>
            <a:ext cx="7922623" cy="50153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Construction Site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2603" y="3463047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Equipment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2603" y="3967316"/>
            <a:ext cx="17526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Worker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89461" y="4522468"/>
            <a:ext cx="1959428" cy="1634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92603" y="4622647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92603" y="5126916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Unsafe Area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2878" y="2649974"/>
            <a:ext cx="14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Sensors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878" y="3773952"/>
            <a:ext cx="14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Site Objects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878" y="5053470"/>
            <a:ext cx="143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Site Environment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2603" y="5631185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Area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92603" y="6254911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Safety Rules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65680" y="1285964"/>
            <a:ext cx="144698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Project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72671" y="1285964"/>
            <a:ext cx="144698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 Project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352" y="1285964"/>
            <a:ext cx="144698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Project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14325" y="3170108"/>
            <a:ext cx="14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Drag-Drop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0554789" y="2270555"/>
            <a:ext cx="200297" cy="20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759437" y="5904637"/>
            <a:ext cx="200297" cy="20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37137" y="5695244"/>
            <a:ext cx="200297" cy="20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59915" y="3187069"/>
            <a:ext cx="320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(Double )Click to edit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200724" y="3491713"/>
            <a:ext cx="3118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Properties: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Worker type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Worker name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Tag ID (</a:t>
            </a:r>
            <a:r>
              <a:rPr lang="en-US" dirty="0" smtClean="0">
                <a:solidFill>
                  <a:srgbClr val="FF0000"/>
                </a:solidFill>
              </a:rPr>
              <a:t>select from tag list</a:t>
            </a:r>
            <a:r>
              <a:rPr lang="en-US" dirty="0" smtClean="0"/>
              <a:t>)</a:t>
            </a:r>
          </a:p>
        </p:txBody>
      </p:sp>
      <p:cxnSp>
        <p:nvCxnSpPr>
          <p:cNvPr id="31" name="Straight Arrow Connector 30"/>
          <p:cNvCxnSpPr>
            <a:stCxn id="9" idx="3"/>
            <a:endCxn id="39" idx="1"/>
          </p:cNvCxnSpPr>
          <p:nvPr/>
        </p:nvCxnSpPr>
        <p:spPr>
          <a:xfrm>
            <a:off x="3545203" y="4151982"/>
            <a:ext cx="2894709" cy="117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423930" y="5314677"/>
            <a:ext cx="109133" cy="1029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141004" y="5103506"/>
            <a:ext cx="109133" cy="1029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9" idx="3"/>
            <a:endCxn id="40" idx="2"/>
          </p:cNvCxnSpPr>
          <p:nvPr/>
        </p:nvCxnSpPr>
        <p:spPr>
          <a:xfrm>
            <a:off x="3545203" y="4151982"/>
            <a:ext cx="5595801" cy="1002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778737" y="3372587"/>
            <a:ext cx="109133" cy="1029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9" idx="3"/>
          </p:cNvCxnSpPr>
          <p:nvPr/>
        </p:nvCxnSpPr>
        <p:spPr>
          <a:xfrm flipV="1">
            <a:off x="3545203" y="3414906"/>
            <a:ext cx="3225240" cy="737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5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89461" y="3362868"/>
            <a:ext cx="1959428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89461" y="2203268"/>
            <a:ext cx="1959428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GUI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3528" y="1733007"/>
            <a:ext cx="2190750" cy="50153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Items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2603" y="2291714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Anchor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2603" y="2818764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27562" y="1733007"/>
            <a:ext cx="7922623" cy="50153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Construction Site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2603" y="3463047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Equipment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2603" y="3967316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Worker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89461" y="4522468"/>
            <a:ext cx="1959428" cy="1634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92603" y="4622647"/>
            <a:ext cx="17526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Road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2603" y="5126916"/>
            <a:ext cx="17526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Unsafe Area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2878" y="2649974"/>
            <a:ext cx="14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Sensors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878" y="3773952"/>
            <a:ext cx="14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Site Objects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878" y="5053470"/>
            <a:ext cx="143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Site Environment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2603" y="5631185"/>
            <a:ext cx="17526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Other Area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92603" y="6254911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Safety Rules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65680" y="1285964"/>
            <a:ext cx="144698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Project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72671" y="1285964"/>
            <a:ext cx="144698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 Project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352" y="1285964"/>
            <a:ext cx="144698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Project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17228" y="4183219"/>
            <a:ext cx="14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Drag-Drop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0554789" y="2270555"/>
            <a:ext cx="200297" cy="20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759437" y="5904637"/>
            <a:ext cx="200297" cy="20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37137" y="5695244"/>
            <a:ext cx="200297" cy="20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02203" y="4465938"/>
            <a:ext cx="3207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points of a polygon</a:t>
            </a:r>
          </a:p>
          <a:p>
            <a:r>
              <a:rPr lang="en-US" dirty="0" smtClean="0"/>
              <a:t>- Area Name</a:t>
            </a:r>
          </a:p>
          <a:p>
            <a:r>
              <a:rPr lang="en-US" dirty="0" smtClean="0"/>
              <a:t>- Type of hazards</a:t>
            </a:r>
          </a:p>
          <a:p>
            <a:r>
              <a:rPr lang="en-US" dirty="0" smtClean="0"/>
              <a:t>- Buffer size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541048" y="3389552"/>
            <a:ext cx="2182658" cy="145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</p:cNvCxnSpPr>
          <p:nvPr/>
        </p:nvCxnSpPr>
        <p:spPr>
          <a:xfrm flipV="1">
            <a:off x="3545203" y="4622648"/>
            <a:ext cx="2907848" cy="688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24524" y="3129903"/>
            <a:ext cx="262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CAD from Python</a:t>
            </a:r>
          </a:p>
          <a:p>
            <a:r>
              <a:rPr lang="en-US" dirty="0" smtClean="0"/>
              <a:t>or CAD-to-XML, read XML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7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566</Words>
  <Application>Microsoft Office PowerPoint</Application>
  <PresentationFormat>Widescreen</PresentationFormat>
  <Paragraphs>187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Overview of GUI</vt:lpstr>
      <vt:lpstr>PowerPoint Presentation</vt:lpstr>
      <vt:lpstr>Overview of GUI</vt:lpstr>
      <vt:lpstr>Overview of GUI</vt:lpstr>
      <vt:lpstr>Overview of GUI</vt:lpstr>
      <vt:lpstr>Properties of Equipment (three types)</vt:lpstr>
      <vt:lpstr>Overview of GUI</vt:lpstr>
      <vt:lpstr>Overview of GUI</vt:lpstr>
      <vt:lpstr>PowerPoint Presentation</vt:lpstr>
      <vt:lpstr>Overview of GUI</vt:lpstr>
      <vt:lpstr>PowerPoint Presentation</vt:lpstr>
      <vt:lpstr>Note on GUI</vt:lpstr>
      <vt:lpstr>PowerPoint Presentation</vt:lpstr>
      <vt:lpstr>Creating a project</vt:lpstr>
      <vt:lpstr>Creating site objects</vt:lpstr>
      <vt:lpstr>Adding sensor information</vt:lpstr>
      <vt:lpstr>Adjusting safety rules</vt:lpstr>
    </vt:vector>
  </TitlesOfParts>
  <Company>College of Technology-University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on GUI</dc:title>
  <dc:creator>Kim, Kyungki</dc:creator>
  <cp:lastModifiedBy>Kim, Kyungki</cp:lastModifiedBy>
  <cp:revision>22</cp:revision>
  <dcterms:created xsi:type="dcterms:W3CDTF">2018-12-08T16:47:51Z</dcterms:created>
  <dcterms:modified xsi:type="dcterms:W3CDTF">2018-12-10T18:03:39Z</dcterms:modified>
</cp:coreProperties>
</file>