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59" r:id="rId6"/>
    <p:sldId id="260" r:id="rId7"/>
    <p:sldId id="261" r:id="rId8"/>
    <p:sldId id="262" r:id="rId9"/>
    <p:sldId id="264" r:id="rId10"/>
    <p:sldId id="266" r:id="rId11"/>
    <p:sldId id="269" r:id="rId12"/>
    <p:sldId id="268" r:id="rId13"/>
    <p:sldId id="270" r:id="rId14"/>
    <p:sldId id="273" r:id="rId15"/>
    <p:sldId id="271" r:id="rId16"/>
    <p:sldId id="274" r:id="rId17"/>
    <p:sldId id="275" r:id="rId18"/>
    <p:sldId id="276" r:id="rId19"/>
    <p:sldId id="280" r:id="rId20"/>
    <p:sldId id="281" r:id="rId21"/>
    <p:sldId id="282" r:id="rId22"/>
    <p:sldId id="279" r:id="rId23"/>
    <p:sldId id="277" r:id="rId24"/>
    <p:sldId id="283" r:id="rId25"/>
    <p:sldId id="278" r:id="rId26"/>
    <p:sldId id="285" r:id="rId27"/>
    <p:sldId id="284" r:id="rId28"/>
  </p:sldIdLst>
  <p:sldSz cx="12192000" cy="6858000"/>
  <p:notesSz cx="6858000" cy="9144000"/>
  <p:embeddedFontLst>
    <p:embeddedFont>
      <p:font typeface="나눔스퀘어 네오 Bold" panose="020B0600000101010101" charset="-127"/>
      <p:bold r:id="rId29"/>
    </p:embeddedFont>
    <p:embeddedFont>
      <p:font typeface="나눔스퀘어 네오 ExtraBold" panose="020B0600000101010101" charset="-127"/>
      <p:bold r:id="rId30"/>
    </p:embeddedFont>
    <p:embeddedFont>
      <p:font typeface="나눔스퀘어 네오 Heavy" panose="020B0600000101010101" charset="-127"/>
      <p:bold r:id="rId31"/>
    </p:embeddedFont>
    <p:embeddedFont>
      <p:font typeface="G마켓 산스 TTF Bold" panose="02000000000000000000" pitchFamily="2" charset="-127"/>
      <p:bold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C3ACD5-9A39-4813-A723-544FADDDD40E}" v="134" dt="2023-11-06T15:19:45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100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의진 이" userId="15cdaacb9c0d5a55" providerId="LiveId" clId="{D4C3ACD5-9A39-4813-A723-544FADDDD40E}"/>
    <pc:docChg chg="undo custSel addSld delSld modSld sldOrd">
      <pc:chgData name="의진 이" userId="15cdaacb9c0d5a55" providerId="LiveId" clId="{D4C3ACD5-9A39-4813-A723-544FADDDD40E}" dt="2023-11-06T15:19:45.369" v="1109"/>
      <pc:docMkLst>
        <pc:docMk/>
      </pc:docMkLst>
      <pc:sldChg chg="addSp delSp modSp mod modTransition modAnim">
        <pc:chgData name="의진 이" userId="15cdaacb9c0d5a55" providerId="LiveId" clId="{D4C3ACD5-9A39-4813-A723-544FADDDD40E}" dt="2023-11-06T15:03:08.198" v="1107" actId="692"/>
        <pc:sldMkLst>
          <pc:docMk/>
          <pc:sldMk cId="2094831222" sldId="256"/>
        </pc:sldMkLst>
        <pc:picChg chg="del">
          <ac:chgData name="의진 이" userId="15cdaacb9c0d5a55" providerId="LiveId" clId="{D4C3ACD5-9A39-4813-A723-544FADDDD40E}" dt="2023-11-06T13:34:03.041" v="402" actId="478"/>
          <ac:picMkLst>
            <pc:docMk/>
            <pc:sldMk cId="2094831222" sldId="256"/>
            <ac:picMk id="5" creationId="{F850F3E0-37A2-6ABB-358B-6D319E12019F}"/>
          </ac:picMkLst>
        </pc:picChg>
        <pc:picChg chg="add del mod">
          <ac:chgData name="의진 이" userId="15cdaacb9c0d5a55" providerId="LiveId" clId="{D4C3ACD5-9A39-4813-A723-544FADDDD40E}" dt="2023-11-06T13:11:27.448" v="3"/>
          <ac:picMkLst>
            <pc:docMk/>
            <pc:sldMk cId="2094831222" sldId="256"/>
            <ac:picMk id="37" creationId="{EB35A32A-984E-F44A-DA9F-AE45327345F4}"/>
          </ac:picMkLst>
        </pc:picChg>
        <pc:picChg chg="add del mod">
          <ac:chgData name="의진 이" userId="15cdaacb9c0d5a55" providerId="LiveId" clId="{D4C3ACD5-9A39-4813-A723-544FADDDD40E}" dt="2023-11-06T13:19:04.891" v="5"/>
          <ac:picMkLst>
            <pc:docMk/>
            <pc:sldMk cId="2094831222" sldId="256"/>
            <ac:picMk id="42" creationId="{DBF6E667-9751-E06A-5160-F9EEA841E28B}"/>
          </ac:picMkLst>
        </pc:picChg>
        <pc:cxnChg chg="mod">
          <ac:chgData name="의진 이" userId="15cdaacb9c0d5a55" providerId="LiveId" clId="{D4C3ACD5-9A39-4813-A723-544FADDDD40E}" dt="2023-11-06T15:03:08.198" v="1107" actId="692"/>
          <ac:cxnSpMkLst>
            <pc:docMk/>
            <pc:sldMk cId="2094831222" sldId="256"/>
            <ac:cxnSpMk id="33" creationId="{1198E6E0-A07F-89F3-AD8B-B538E8013E78}"/>
          </ac:cxnSpMkLst>
        </pc:cxnChg>
      </pc:sldChg>
      <pc:sldChg chg="addSp delSp modSp mod modTransition modAnim">
        <pc:chgData name="의진 이" userId="15cdaacb9c0d5a55" providerId="LiveId" clId="{D4C3ACD5-9A39-4813-A723-544FADDDD40E}" dt="2023-11-06T13:34:00.040" v="399" actId="478"/>
        <pc:sldMkLst>
          <pc:docMk/>
          <pc:sldMk cId="218063638" sldId="257"/>
        </pc:sldMkLst>
        <pc:picChg chg="del">
          <ac:chgData name="의진 이" userId="15cdaacb9c0d5a55" providerId="LiveId" clId="{D4C3ACD5-9A39-4813-A723-544FADDDD40E}" dt="2023-11-06T13:34:00.040" v="399" actId="478"/>
          <ac:picMkLst>
            <pc:docMk/>
            <pc:sldMk cId="218063638" sldId="257"/>
            <ac:picMk id="5" creationId="{F850F3E0-37A2-6ABB-358B-6D319E12019F}"/>
          </ac:picMkLst>
        </pc:picChg>
        <pc:picChg chg="add del mod">
          <ac:chgData name="의진 이" userId="15cdaacb9c0d5a55" providerId="LiveId" clId="{D4C3ACD5-9A39-4813-A723-544FADDDD40E}" dt="2023-11-06T13:11:27.448" v="3"/>
          <ac:picMkLst>
            <pc:docMk/>
            <pc:sldMk cId="218063638" sldId="257"/>
            <ac:picMk id="12" creationId="{775B5BFA-0965-C7B1-4BC7-45D6E9C48EF5}"/>
          </ac:picMkLst>
        </pc:picChg>
        <pc:picChg chg="add del mod">
          <ac:chgData name="의진 이" userId="15cdaacb9c0d5a55" providerId="LiveId" clId="{D4C3ACD5-9A39-4813-A723-544FADDDD40E}" dt="2023-11-06T13:19:04.891" v="5"/>
          <ac:picMkLst>
            <pc:docMk/>
            <pc:sldMk cId="218063638" sldId="257"/>
            <ac:picMk id="18" creationId="{345D29CF-BB77-0896-242F-15B00DCD30E0}"/>
          </ac:picMkLst>
        </pc:picChg>
      </pc:sldChg>
      <pc:sldChg chg="addSp delSp modSp mod modTransition modAnim">
        <pc:chgData name="의진 이" userId="15cdaacb9c0d5a55" providerId="LiveId" clId="{D4C3ACD5-9A39-4813-A723-544FADDDD40E}" dt="2023-11-06T13:38:37.218" v="414"/>
        <pc:sldMkLst>
          <pc:docMk/>
          <pc:sldMk cId="1426473518" sldId="258"/>
        </pc:sldMkLst>
        <pc:picChg chg="del mod">
          <ac:chgData name="의진 이" userId="15cdaacb9c0d5a55" providerId="LiveId" clId="{D4C3ACD5-9A39-4813-A723-544FADDDD40E}" dt="2023-11-06T13:34:01.321" v="401" actId="478"/>
          <ac:picMkLst>
            <pc:docMk/>
            <pc:sldMk cId="1426473518" sldId="258"/>
            <ac:picMk id="5" creationId="{F850F3E0-37A2-6ABB-358B-6D319E12019F}"/>
          </ac:picMkLst>
        </pc:picChg>
        <pc:picChg chg="add del mod">
          <ac:chgData name="의진 이" userId="15cdaacb9c0d5a55" providerId="LiveId" clId="{D4C3ACD5-9A39-4813-A723-544FADDDD40E}" dt="2023-11-06T13:19:04.891" v="5"/>
          <ac:picMkLst>
            <pc:docMk/>
            <pc:sldMk cId="1426473518" sldId="258"/>
            <ac:picMk id="14" creationId="{D0B60389-2719-B933-D95D-25451A0F09F5}"/>
          </ac:picMkLst>
        </pc:picChg>
      </pc:sldChg>
      <pc:sldChg chg="addSp delSp modSp modTransition modAnim">
        <pc:chgData name="의진 이" userId="15cdaacb9c0d5a55" providerId="LiveId" clId="{D4C3ACD5-9A39-4813-A723-544FADDDD40E}" dt="2023-11-06T13:19:04.891" v="5"/>
        <pc:sldMkLst>
          <pc:docMk/>
          <pc:sldMk cId="4122551806" sldId="259"/>
        </pc:sldMkLst>
        <pc:picChg chg="add del mod">
          <ac:chgData name="의진 이" userId="15cdaacb9c0d5a55" providerId="LiveId" clId="{D4C3ACD5-9A39-4813-A723-544FADDDD40E}" dt="2023-11-06T13:11:27.448" v="3"/>
          <ac:picMkLst>
            <pc:docMk/>
            <pc:sldMk cId="4122551806" sldId="259"/>
            <ac:picMk id="7" creationId="{1ADAF9B2-118F-C11F-4C6D-7894745DA3E6}"/>
          </ac:picMkLst>
        </pc:picChg>
        <pc:picChg chg="add del mod">
          <ac:chgData name="의진 이" userId="15cdaacb9c0d5a55" providerId="LiveId" clId="{D4C3ACD5-9A39-4813-A723-544FADDDD40E}" dt="2023-11-06T13:19:04.891" v="5"/>
          <ac:picMkLst>
            <pc:docMk/>
            <pc:sldMk cId="4122551806" sldId="259"/>
            <ac:picMk id="9" creationId="{76A256D3-4F78-A43B-60DD-8A88FCCF98BA}"/>
          </ac:picMkLst>
        </pc:picChg>
      </pc:sldChg>
      <pc:sldChg chg="addSp delSp modSp modTransition modAnim">
        <pc:chgData name="의진 이" userId="15cdaacb9c0d5a55" providerId="LiveId" clId="{D4C3ACD5-9A39-4813-A723-544FADDDD40E}" dt="2023-11-06T13:19:04.891" v="5"/>
        <pc:sldMkLst>
          <pc:docMk/>
          <pc:sldMk cId="451806215" sldId="260"/>
        </pc:sldMkLst>
        <pc:picChg chg="add del mod">
          <ac:chgData name="의진 이" userId="15cdaacb9c0d5a55" providerId="LiveId" clId="{D4C3ACD5-9A39-4813-A723-544FADDDD40E}" dt="2023-11-06T13:11:27.448" v="3"/>
          <ac:picMkLst>
            <pc:docMk/>
            <pc:sldMk cId="451806215" sldId="260"/>
            <ac:picMk id="5" creationId="{BF166A7D-94F9-7EA7-CECA-1489788A1963}"/>
          </ac:picMkLst>
        </pc:picChg>
        <pc:picChg chg="add del mod">
          <ac:chgData name="의진 이" userId="15cdaacb9c0d5a55" providerId="LiveId" clId="{D4C3ACD5-9A39-4813-A723-544FADDDD40E}" dt="2023-11-06T13:19:04.891" v="5"/>
          <ac:picMkLst>
            <pc:docMk/>
            <pc:sldMk cId="451806215" sldId="260"/>
            <ac:picMk id="7" creationId="{160CA495-2474-F3DB-BF3B-BC10F79B1BE7}"/>
          </ac:picMkLst>
        </pc:picChg>
      </pc:sldChg>
      <pc:sldChg chg="addSp delSp modSp modTransition modAnim">
        <pc:chgData name="의진 이" userId="15cdaacb9c0d5a55" providerId="LiveId" clId="{D4C3ACD5-9A39-4813-A723-544FADDDD40E}" dt="2023-11-06T13:19:04.891" v="5"/>
        <pc:sldMkLst>
          <pc:docMk/>
          <pc:sldMk cId="3348286138" sldId="261"/>
        </pc:sldMkLst>
        <pc:picChg chg="add del mod">
          <ac:chgData name="의진 이" userId="15cdaacb9c0d5a55" providerId="LiveId" clId="{D4C3ACD5-9A39-4813-A723-544FADDDD40E}" dt="2023-11-06T13:11:27.448" v="3"/>
          <ac:picMkLst>
            <pc:docMk/>
            <pc:sldMk cId="3348286138" sldId="261"/>
            <ac:picMk id="23" creationId="{9230A74C-5076-54C6-F3EA-8EE0CFBF53E8}"/>
          </ac:picMkLst>
        </pc:picChg>
        <pc:picChg chg="add del mod">
          <ac:chgData name="의진 이" userId="15cdaacb9c0d5a55" providerId="LiveId" clId="{D4C3ACD5-9A39-4813-A723-544FADDDD40E}" dt="2023-11-06T13:19:04.891" v="5"/>
          <ac:picMkLst>
            <pc:docMk/>
            <pc:sldMk cId="3348286138" sldId="261"/>
            <ac:picMk id="25" creationId="{D8CE6A0E-2B55-E1CA-86A1-DDA9FCFC6ABE}"/>
          </ac:picMkLst>
        </pc:picChg>
      </pc:sldChg>
      <pc:sldChg chg="addSp delSp modSp modTransition modAnim">
        <pc:chgData name="의진 이" userId="15cdaacb9c0d5a55" providerId="LiveId" clId="{D4C3ACD5-9A39-4813-A723-544FADDDD40E}" dt="2023-11-06T13:19:04.891" v="5"/>
        <pc:sldMkLst>
          <pc:docMk/>
          <pc:sldMk cId="2994059564" sldId="262"/>
        </pc:sldMkLst>
        <pc:picChg chg="add del mod">
          <ac:chgData name="의진 이" userId="15cdaacb9c0d5a55" providerId="LiveId" clId="{D4C3ACD5-9A39-4813-A723-544FADDDD40E}" dt="2023-11-06T13:11:27.448" v="3"/>
          <ac:picMkLst>
            <pc:docMk/>
            <pc:sldMk cId="2994059564" sldId="262"/>
            <ac:picMk id="56" creationId="{AB79AE76-657F-806D-C667-A9411B3B1167}"/>
          </ac:picMkLst>
        </pc:picChg>
        <pc:picChg chg="add del mod">
          <ac:chgData name="의진 이" userId="15cdaacb9c0d5a55" providerId="LiveId" clId="{D4C3ACD5-9A39-4813-A723-544FADDDD40E}" dt="2023-11-06T13:19:04.891" v="5"/>
          <ac:picMkLst>
            <pc:docMk/>
            <pc:sldMk cId="2994059564" sldId="262"/>
            <ac:picMk id="58" creationId="{716DA9AD-5B93-8F09-AEEE-530AD8213047}"/>
          </ac:picMkLst>
        </pc:picChg>
      </pc:sldChg>
      <pc:sldChg chg="addSp delSp modSp modTransition modAnim">
        <pc:chgData name="의진 이" userId="15cdaacb9c0d5a55" providerId="LiveId" clId="{D4C3ACD5-9A39-4813-A723-544FADDDD40E}" dt="2023-11-06T13:19:04.891" v="5"/>
        <pc:sldMkLst>
          <pc:docMk/>
          <pc:sldMk cId="1909087165" sldId="264"/>
        </pc:sldMkLst>
        <pc:picChg chg="add del mod">
          <ac:chgData name="의진 이" userId="15cdaacb9c0d5a55" providerId="LiveId" clId="{D4C3ACD5-9A39-4813-A723-544FADDDD40E}" dt="2023-11-06T13:11:27.448" v="3"/>
          <ac:picMkLst>
            <pc:docMk/>
            <pc:sldMk cId="1909087165" sldId="264"/>
            <ac:picMk id="30" creationId="{F4EBC166-D254-E200-7362-99CB4341B4CC}"/>
          </ac:picMkLst>
        </pc:picChg>
        <pc:picChg chg="add del mod">
          <ac:chgData name="의진 이" userId="15cdaacb9c0d5a55" providerId="LiveId" clId="{D4C3ACD5-9A39-4813-A723-544FADDDD40E}" dt="2023-11-06T13:19:04.891" v="5"/>
          <ac:picMkLst>
            <pc:docMk/>
            <pc:sldMk cId="1909087165" sldId="264"/>
            <ac:picMk id="32" creationId="{E97CF7C4-DE7E-DD81-05C5-CA175C3D175A}"/>
          </ac:picMkLst>
        </pc:picChg>
      </pc:sldChg>
      <pc:sldChg chg="addSp delSp modSp modTransition modAnim">
        <pc:chgData name="의진 이" userId="15cdaacb9c0d5a55" providerId="LiveId" clId="{D4C3ACD5-9A39-4813-A723-544FADDDD40E}" dt="2023-11-06T13:19:04.891" v="5"/>
        <pc:sldMkLst>
          <pc:docMk/>
          <pc:sldMk cId="1662169478" sldId="266"/>
        </pc:sldMkLst>
        <pc:picChg chg="add del mod">
          <ac:chgData name="의진 이" userId="15cdaacb9c0d5a55" providerId="LiveId" clId="{D4C3ACD5-9A39-4813-A723-544FADDDD40E}" dt="2023-11-06T13:11:27.448" v="3"/>
          <ac:picMkLst>
            <pc:docMk/>
            <pc:sldMk cId="1662169478" sldId="266"/>
            <ac:picMk id="15" creationId="{5193437B-5039-A91A-677F-B16A84B0E7AC}"/>
          </ac:picMkLst>
        </pc:picChg>
        <pc:picChg chg="add del mod">
          <ac:chgData name="의진 이" userId="15cdaacb9c0d5a55" providerId="LiveId" clId="{D4C3ACD5-9A39-4813-A723-544FADDDD40E}" dt="2023-11-06T13:19:04.891" v="5"/>
          <ac:picMkLst>
            <pc:docMk/>
            <pc:sldMk cId="1662169478" sldId="266"/>
            <ac:picMk id="23" creationId="{16400F2C-3C12-00B4-83BD-52488694598D}"/>
          </ac:picMkLst>
        </pc:picChg>
      </pc:sldChg>
      <pc:sldChg chg="addSp delSp modSp modTransition modAnim">
        <pc:chgData name="의진 이" userId="15cdaacb9c0d5a55" providerId="LiveId" clId="{D4C3ACD5-9A39-4813-A723-544FADDDD40E}" dt="2023-11-06T13:19:04.891" v="5"/>
        <pc:sldMkLst>
          <pc:docMk/>
          <pc:sldMk cId="2122951734" sldId="268"/>
        </pc:sldMkLst>
        <pc:picChg chg="add del mod">
          <ac:chgData name="의진 이" userId="15cdaacb9c0d5a55" providerId="LiveId" clId="{D4C3ACD5-9A39-4813-A723-544FADDDD40E}" dt="2023-11-06T13:11:27.448" v="3"/>
          <ac:picMkLst>
            <pc:docMk/>
            <pc:sldMk cId="2122951734" sldId="268"/>
            <ac:picMk id="6" creationId="{61A54807-02EA-7EA3-9AE0-192FD70B6874}"/>
          </ac:picMkLst>
        </pc:picChg>
        <pc:picChg chg="add del mod">
          <ac:chgData name="의진 이" userId="15cdaacb9c0d5a55" providerId="LiveId" clId="{D4C3ACD5-9A39-4813-A723-544FADDDD40E}" dt="2023-11-06T13:19:04.891" v="5"/>
          <ac:picMkLst>
            <pc:docMk/>
            <pc:sldMk cId="2122951734" sldId="268"/>
            <ac:picMk id="14" creationId="{053D1EF4-61B6-E44B-4C4F-7F2C53358F54}"/>
          </ac:picMkLst>
        </pc:picChg>
      </pc:sldChg>
      <pc:sldChg chg="addSp delSp modSp modTransition modAnim">
        <pc:chgData name="의진 이" userId="15cdaacb9c0d5a55" providerId="LiveId" clId="{D4C3ACD5-9A39-4813-A723-544FADDDD40E}" dt="2023-11-06T13:19:04.891" v="5"/>
        <pc:sldMkLst>
          <pc:docMk/>
          <pc:sldMk cId="1778454643" sldId="269"/>
        </pc:sldMkLst>
        <pc:picChg chg="add del mod">
          <ac:chgData name="의진 이" userId="15cdaacb9c0d5a55" providerId="LiveId" clId="{D4C3ACD5-9A39-4813-A723-544FADDDD40E}" dt="2023-11-06T13:11:27.448" v="3"/>
          <ac:picMkLst>
            <pc:docMk/>
            <pc:sldMk cId="1778454643" sldId="269"/>
            <ac:picMk id="3" creationId="{D232B411-F9DF-4D3F-2CC4-20A5E89F0042}"/>
          </ac:picMkLst>
        </pc:picChg>
        <pc:picChg chg="add del mod">
          <ac:chgData name="의진 이" userId="15cdaacb9c0d5a55" providerId="LiveId" clId="{D4C3ACD5-9A39-4813-A723-544FADDDD40E}" dt="2023-11-06T13:19:04.891" v="5"/>
          <ac:picMkLst>
            <pc:docMk/>
            <pc:sldMk cId="1778454643" sldId="269"/>
            <ac:picMk id="5" creationId="{83E6CEEC-C181-67A8-F9C8-E1CA18A918CC}"/>
          </ac:picMkLst>
        </pc:picChg>
      </pc:sldChg>
      <pc:sldChg chg="addSp delSp modSp mod modTransition modAnim">
        <pc:chgData name="의진 이" userId="15cdaacb9c0d5a55" providerId="LiveId" clId="{D4C3ACD5-9A39-4813-A723-544FADDDD40E}" dt="2023-11-06T13:30:10.978" v="369"/>
        <pc:sldMkLst>
          <pc:docMk/>
          <pc:sldMk cId="2900913172" sldId="270"/>
        </pc:sldMkLst>
        <pc:spChg chg="mod">
          <ac:chgData name="의진 이" userId="15cdaacb9c0d5a55" providerId="LiveId" clId="{D4C3ACD5-9A39-4813-A723-544FADDDD40E}" dt="2023-11-06T13:29:27.368" v="361" actId="207"/>
          <ac:spMkLst>
            <pc:docMk/>
            <pc:sldMk cId="2900913172" sldId="270"/>
            <ac:spMk id="24" creationId="{41B4F2BE-FAA8-9F09-DD5C-03B4E1784E8C}"/>
          </ac:spMkLst>
        </pc:spChg>
        <pc:spChg chg="mod">
          <ac:chgData name="의진 이" userId="15cdaacb9c0d5a55" providerId="LiveId" clId="{D4C3ACD5-9A39-4813-A723-544FADDDD40E}" dt="2023-11-06T13:29:27.368" v="361" actId="207"/>
          <ac:spMkLst>
            <pc:docMk/>
            <pc:sldMk cId="2900913172" sldId="270"/>
            <ac:spMk id="25" creationId="{CD45BC73-4618-5563-8553-83D7A9A2C619}"/>
          </ac:spMkLst>
        </pc:spChg>
        <pc:picChg chg="add del mod">
          <ac:chgData name="의진 이" userId="15cdaacb9c0d5a55" providerId="LiveId" clId="{D4C3ACD5-9A39-4813-A723-544FADDDD40E}" dt="2023-11-06T13:11:27.448" v="3"/>
          <ac:picMkLst>
            <pc:docMk/>
            <pc:sldMk cId="2900913172" sldId="270"/>
            <ac:picMk id="29" creationId="{464C9B08-93C0-30A3-D964-2E5D27ABCA15}"/>
          </ac:picMkLst>
        </pc:picChg>
        <pc:picChg chg="add del mod">
          <ac:chgData name="의진 이" userId="15cdaacb9c0d5a55" providerId="LiveId" clId="{D4C3ACD5-9A39-4813-A723-544FADDDD40E}" dt="2023-11-06T13:19:04.891" v="5"/>
          <ac:picMkLst>
            <pc:docMk/>
            <pc:sldMk cId="2900913172" sldId="270"/>
            <ac:picMk id="33" creationId="{222DF8ED-5C9D-266C-75C4-6352FBB11F90}"/>
          </ac:picMkLst>
        </pc:picChg>
      </pc:sldChg>
      <pc:sldChg chg="addSp modSp new mod modTransition">
        <pc:chgData name="의진 이" userId="15cdaacb9c0d5a55" providerId="LiveId" clId="{D4C3ACD5-9A39-4813-A723-544FADDDD40E}" dt="2023-11-06T13:30:21.281" v="374"/>
        <pc:sldMkLst>
          <pc:docMk/>
          <pc:sldMk cId="449551031" sldId="271"/>
        </pc:sldMkLst>
        <pc:spChg chg="add mod">
          <ac:chgData name="의진 이" userId="15cdaacb9c0d5a55" providerId="LiveId" clId="{D4C3ACD5-9A39-4813-A723-544FADDDD40E}" dt="2023-11-06T13:28:03.251" v="140" actId="1076"/>
          <ac:spMkLst>
            <pc:docMk/>
            <pc:sldMk cId="449551031" sldId="271"/>
            <ac:spMk id="5" creationId="{EB75DFFD-6DB3-8F8B-E148-180183E20401}"/>
          </ac:spMkLst>
        </pc:spChg>
        <pc:spChg chg="add mod">
          <ac:chgData name="의진 이" userId="15cdaacb9c0d5a55" providerId="LiveId" clId="{D4C3ACD5-9A39-4813-A723-544FADDDD40E}" dt="2023-11-06T13:28:03.251" v="140" actId="1076"/>
          <ac:spMkLst>
            <pc:docMk/>
            <pc:sldMk cId="449551031" sldId="271"/>
            <ac:spMk id="6" creationId="{B85FD4DF-515C-849B-8F7C-5761EF28E753}"/>
          </ac:spMkLst>
        </pc:spChg>
        <pc:spChg chg="add mod">
          <ac:chgData name="의진 이" userId="15cdaacb9c0d5a55" providerId="LiveId" clId="{D4C3ACD5-9A39-4813-A723-544FADDDD40E}" dt="2023-11-06T13:29:21.966" v="352"/>
          <ac:spMkLst>
            <pc:docMk/>
            <pc:sldMk cId="449551031" sldId="271"/>
            <ac:spMk id="7" creationId="{5EF2AF3C-899A-0E54-46D7-4288694437DE}"/>
          </ac:spMkLst>
        </pc:spChg>
        <pc:spChg chg="add mod">
          <ac:chgData name="의진 이" userId="15cdaacb9c0d5a55" providerId="LiveId" clId="{D4C3ACD5-9A39-4813-A723-544FADDDD40E}" dt="2023-11-06T13:28:03.251" v="140" actId="1076"/>
          <ac:spMkLst>
            <pc:docMk/>
            <pc:sldMk cId="449551031" sldId="271"/>
            <ac:spMk id="9" creationId="{8769308D-7622-7869-EDB8-7B6D0AA3B079}"/>
          </ac:spMkLst>
        </pc:spChg>
        <pc:spChg chg="add mod">
          <ac:chgData name="의진 이" userId="15cdaacb9c0d5a55" providerId="LiveId" clId="{D4C3ACD5-9A39-4813-A723-544FADDDD40E}" dt="2023-11-06T13:28:03.251" v="140" actId="1076"/>
          <ac:spMkLst>
            <pc:docMk/>
            <pc:sldMk cId="449551031" sldId="271"/>
            <ac:spMk id="10" creationId="{68F00BD8-78A8-EA4C-1955-4C0F2AD76C83}"/>
          </ac:spMkLst>
        </pc:spChg>
        <pc:spChg chg="add mod">
          <ac:chgData name="의진 이" userId="15cdaacb9c0d5a55" providerId="LiveId" clId="{D4C3ACD5-9A39-4813-A723-544FADDDD40E}" dt="2023-11-06T13:28:03.251" v="140" actId="1076"/>
          <ac:spMkLst>
            <pc:docMk/>
            <pc:sldMk cId="449551031" sldId="271"/>
            <ac:spMk id="11" creationId="{EB2E0609-B9E7-FFDF-075E-739C6ABC6C14}"/>
          </ac:spMkLst>
        </pc:spChg>
        <pc:spChg chg="add mod">
          <ac:chgData name="의진 이" userId="15cdaacb9c0d5a55" providerId="LiveId" clId="{D4C3ACD5-9A39-4813-A723-544FADDDD40E}" dt="2023-11-06T13:28:03.251" v="140" actId="1076"/>
          <ac:spMkLst>
            <pc:docMk/>
            <pc:sldMk cId="449551031" sldId="271"/>
            <ac:spMk id="12" creationId="{605A504E-2728-B98A-5A29-203F3DAF343B}"/>
          </ac:spMkLst>
        </pc:spChg>
        <pc:spChg chg="add mod">
          <ac:chgData name="의진 이" userId="15cdaacb9c0d5a55" providerId="LiveId" clId="{D4C3ACD5-9A39-4813-A723-544FADDDD40E}" dt="2023-11-06T13:28:03.251" v="140" actId="1076"/>
          <ac:spMkLst>
            <pc:docMk/>
            <pc:sldMk cId="449551031" sldId="271"/>
            <ac:spMk id="13" creationId="{426AC493-17DB-64CD-2654-460A114E5C41}"/>
          </ac:spMkLst>
        </pc:spChg>
        <pc:spChg chg="add mod">
          <ac:chgData name="의진 이" userId="15cdaacb9c0d5a55" providerId="LiveId" clId="{D4C3ACD5-9A39-4813-A723-544FADDDD40E}" dt="2023-11-06T13:28:03.251" v="140" actId="1076"/>
          <ac:spMkLst>
            <pc:docMk/>
            <pc:sldMk cId="449551031" sldId="271"/>
            <ac:spMk id="14" creationId="{79041343-DB89-9126-E423-FC7597A2C160}"/>
          </ac:spMkLst>
        </pc:spChg>
        <pc:picChg chg="add mod">
          <ac:chgData name="의진 이" userId="15cdaacb9c0d5a55" providerId="LiveId" clId="{D4C3ACD5-9A39-4813-A723-544FADDDD40E}" dt="2023-11-06T13:28:03.251" v="140" actId="1076"/>
          <ac:picMkLst>
            <pc:docMk/>
            <pc:sldMk cId="449551031" sldId="271"/>
            <ac:picMk id="2" creationId="{1A15BC2F-D0E9-7C6B-C27F-3F0210967BA5}"/>
          </ac:picMkLst>
        </pc:picChg>
        <pc:picChg chg="add mod">
          <ac:chgData name="의진 이" userId="15cdaacb9c0d5a55" providerId="LiveId" clId="{D4C3ACD5-9A39-4813-A723-544FADDDD40E}" dt="2023-11-06T13:28:03.251" v="140" actId="1076"/>
          <ac:picMkLst>
            <pc:docMk/>
            <pc:sldMk cId="449551031" sldId="271"/>
            <ac:picMk id="3" creationId="{6057DF79-6E21-8045-345C-8DD0A30263BD}"/>
          </ac:picMkLst>
        </pc:picChg>
        <pc:picChg chg="add mod">
          <ac:chgData name="의진 이" userId="15cdaacb9c0d5a55" providerId="LiveId" clId="{D4C3ACD5-9A39-4813-A723-544FADDDD40E}" dt="2023-11-06T13:28:03.251" v="140" actId="1076"/>
          <ac:picMkLst>
            <pc:docMk/>
            <pc:sldMk cId="449551031" sldId="271"/>
            <ac:picMk id="4" creationId="{64710673-224F-BA96-2438-F3E26F5E0F31}"/>
          </ac:picMkLst>
        </pc:picChg>
        <pc:picChg chg="add mod">
          <ac:chgData name="의진 이" userId="15cdaacb9c0d5a55" providerId="LiveId" clId="{D4C3ACD5-9A39-4813-A723-544FADDDD40E}" dt="2023-11-06T13:28:03.251" v="140" actId="1076"/>
          <ac:picMkLst>
            <pc:docMk/>
            <pc:sldMk cId="449551031" sldId="271"/>
            <ac:picMk id="8" creationId="{10C9666A-3D84-1E25-D507-9393055694BE}"/>
          </ac:picMkLst>
        </pc:picChg>
      </pc:sldChg>
      <pc:sldChg chg="delSp add mod">
        <pc:chgData name="의진 이" userId="15cdaacb9c0d5a55" providerId="LiveId" clId="{D4C3ACD5-9A39-4813-A723-544FADDDD40E}" dt="2023-11-06T13:33:58.059" v="398" actId="478"/>
        <pc:sldMkLst>
          <pc:docMk/>
          <pc:sldMk cId="2491302769" sldId="272"/>
        </pc:sldMkLst>
        <pc:spChg chg="del">
          <ac:chgData name="의진 이" userId="15cdaacb9c0d5a55" providerId="LiveId" clId="{D4C3ACD5-9A39-4813-A723-544FADDDD40E}" dt="2023-11-06T13:19:51.652" v="17" actId="478"/>
          <ac:spMkLst>
            <pc:docMk/>
            <pc:sldMk cId="2491302769" sldId="272"/>
            <ac:spMk id="25" creationId="{C1F4403B-A309-169C-B350-2AE177397C6A}"/>
          </ac:spMkLst>
        </pc:spChg>
        <pc:spChg chg="del">
          <ac:chgData name="의진 이" userId="15cdaacb9c0d5a55" providerId="LiveId" clId="{D4C3ACD5-9A39-4813-A723-544FADDDD40E}" dt="2023-11-06T13:19:50.745" v="16" actId="478"/>
          <ac:spMkLst>
            <pc:docMk/>
            <pc:sldMk cId="2491302769" sldId="272"/>
            <ac:spMk id="26" creationId="{BDABA124-796C-00EB-7D37-80705165A5A0}"/>
          </ac:spMkLst>
        </pc:spChg>
        <pc:spChg chg="del">
          <ac:chgData name="의진 이" userId="15cdaacb9c0d5a55" providerId="LiveId" clId="{D4C3ACD5-9A39-4813-A723-544FADDDD40E}" dt="2023-11-06T13:19:49.800" v="15" actId="478"/>
          <ac:spMkLst>
            <pc:docMk/>
            <pc:sldMk cId="2491302769" sldId="272"/>
            <ac:spMk id="27" creationId="{31436964-1DD4-09CA-34A4-C790295B2402}"/>
          </ac:spMkLst>
        </pc:spChg>
        <pc:picChg chg="del">
          <ac:chgData name="의진 이" userId="15cdaacb9c0d5a55" providerId="LiveId" clId="{D4C3ACD5-9A39-4813-A723-544FADDDD40E}" dt="2023-11-06T13:33:58.059" v="398" actId="478"/>
          <ac:picMkLst>
            <pc:docMk/>
            <pc:sldMk cId="2491302769" sldId="272"/>
            <ac:picMk id="5" creationId="{F850F3E0-37A2-6ABB-358B-6D319E12019F}"/>
          </ac:picMkLst>
        </pc:picChg>
      </pc:sldChg>
      <pc:sldChg chg="add del">
        <pc:chgData name="의진 이" userId="15cdaacb9c0d5a55" providerId="LiveId" clId="{D4C3ACD5-9A39-4813-A723-544FADDDD40E}" dt="2023-11-06T13:20:04.443" v="19"/>
        <pc:sldMkLst>
          <pc:docMk/>
          <pc:sldMk cId="3194512869" sldId="273"/>
        </pc:sldMkLst>
      </pc:sldChg>
      <pc:sldChg chg="delSp modSp add mod modTransition">
        <pc:chgData name="의진 이" userId="15cdaacb9c0d5a55" providerId="LiveId" clId="{D4C3ACD5-9A39-4813-A723-544FADDDD40E}" dt="2023-11-06T13:33:50.128" v="397" actId="478"/>
        <pc:sldMkLst>
          <pc:docMk/>
          <pc:sldMk cId="3227680378" sldId="273"/>
        </pc:sldMkLst>
        <pc:spChg chg="del">
          <ac:chgData name="의진 이" userId="15cdaacb9c0d5a55" providerId="LiveId" clId="{D4C3ACD5-9A39-4813-A723-544FADDDD40E}" dt="2023-11-06T13:20:09.474" v="21" actId="478"/>
          <ac:spMkLst>
            <pc:docMk/>
            <pc:sldMk cId="3227680378" sldId="273"/>
            <ac:spMk id="24" creationId="{B1B3AE8D-444F-7334-0775-7A776F79C2D6}"/>
          </ac:spMkLst>
        </pc:spChg>
        <pc:spChg chg="del">
          <ac:chgData name="의진 이" userId="15cdaacb9c0d5a55" providerId="LiveId" clId="{D4C3ACD5-9A39-4813-A723-544FADDDD40E}" dt="2023-11-06T13:20:10.342" v="22" actId="478"/>
          <ac:spMkLst>
            <pc:docMk/>
            <pc:sldMk cId="3227680378" sldId="273"/>
            <ac:spMk id="26" creationId="{BDABA124-796C-00EB-7D37-80705165A5A0}"/>
          </ac:spMkLst>
        </pc:spChg>
        <pc:spChg chg="del">
          <ac:chgData name="의진 이" userId="15cdaacb9c0d5a55" providerId="LiveId" clId="{D4C3ACD5-9A39-4813-A723-544FADDDD40E}" dt="2023-11-06T13:20:10.977" v="23" actId="478"/>
          <ac:spMkLst>
            <pc:docMk/>
            <pc:sldMk cId="3227680378" sldId="273"/>
            <ac:spMk id="27" creationId="{31436964-1DD4-09CA-34A4-C790295B2402}"/>
          </ac:spMkLst>
        </pc:spChg>
        <pc:picChg chg="del mod">
          <ac:chgData name="의진 이" userId="15cdaacb9c0d5a55" providerId="LiveId" clId="{D4C3ACD5-9A39-4813-A723-544FADDDD40E}" dt="2023-11-06T13:33:50.128" v="397" actId="478"/>
          <ac:picMkLst>
            <pc:docMk/>
            <pc:sldMk cId="3227680378" sldId="273"/>
            <ac:picMk id="5" creationId="{F850F3E0-37A2-6ABB-358B-6D319E12019F}"/>
          </ac:picMkLst>
        </pc:picChg>
      </pc:sldChg>
      <pc:sldChg chg="addSp delSp modSp add mod modTransition">
        <pc:chgData name="의진 이" userId="15cdaacb9c0d5a55" providerId="LiveId" clId="{D4C3ACD5-9A39-4813-A723-544FADDDD40E}" dt="2023-11-06T13:30:29.220" v="385"/>
        <pc:sldMkLst>
          <pc:docMk/>
          <pc:sldMk cId="342623403" sldId="274"/>
        </pc:sldMkLst>
        <pc:spChg chg="mod">
          <ac:chgData name="의진 이" userId="15cdaacb9c0d5a55" providerId="LiveId" clId="{D4C3ACD5-9A39-4813-A723-544FADDDD40E}" dt="2023-11-06T13:29:18.452" v="344"/>
          <ac:spMkLst>
            <pc:docMk/>
            <pc:sldMk cId="342623403" sldId="274"/>
            <ac:spMk id="7" creationId="{5EF2AF3C-899A-0E54-46D7-4288694437DE}"/>
          </ac:spMkLst>
        </pc:spChg>
        <pc:spChg chg="add del">
          <ac:chgData name="의진 이" userId="15cdaacb9c0d5a55" providerId="LiveId" clId="{D4C3ACD5-9A39-4813-A723-544FADDDD40E}" dt="2023-11-06T13:28:26.429" v="147" actId="478"/>
          <ac:spMkLst>
            <pc:docMk/>
            <pc:sldMk cId="342623403" sldId="274"/>
            <ac:spMk id="10" creationId="{68F00BD8-78A8-EA4C-1955-4C0F2AD76C83}"/>
          </ac:spMkLst>
        </pc:spChg>
        <pc:spChg chg="add del mod">
          <ac:chgData name="의진 이" userId="15cdaacb9c0d5a55" providerId="LiveId" clId="{D4C3ACD5-9A39-4813-A723-544FADDDD40E}" dt="2023-11-06T13:28:34.499" v="179" actId="1076"/>
          <ac:spMkLst>
            <pc:docMk/>
            <pc:sldMk cId="342623403" sldId="274"/>
            <ac:spMk id="12" creationId="{605A504E-2728-B98A-5A29-203F3DAF343B}"/>
          </ac:spMkLst>
        </pc:spChg>
        <pc:spChg chg="add del mod">
          <ac:chgData name="의진 이" userId="15cdaacb9c0d5a55" providerId="LiveId" clId="{D4C3ACD5-9A39-4813-A723-544FADDDD40E}" dt="2023-11-06T13:29:46.260" v="363" actId="1076"/>
          <ac:spMkLst>
            <pc:docMk/>
            <pc:sldMk cId="342623403" sldId="274"/>
            <ac:spMk id="13" creationId="{426AC493-17DB-64CD-2654-460A114E5C41}"/>
          </ac:spMkLst>
        </pc:spChg>
        <pc:spChg chg="add del">
          <ac:chgData name="의진 이" userId="15cdaacb9c0d5a55" providerId="LiveId" clId="{D4C3ACD5-9A39-4813-A723-544FADDDD40E}" dt="2023-11-06T13:28:26.808" v="148" actId="478"/>
          <ac:spMkLst>
            <pc:docMk/>
            <pc:sldMk cId="342623403" sldId="274"/>
            <ac:spMk id="14" creationId="{79041343-DB89-9126-E423-FC7597A2C160}"/>
          </ac:spMkLst>
        </pc:spChg>
        <pc:spChg chg="add mod">
          <ac:chgData name="의진 이" userId="15cdaacb9c0d5a55" providerId="LiveId" clId="{D4C3ACD5-9A39-4813-A723-544FADDDD40E}" dt="2023-11-06T13:28:54.691" v="226" actId="1076"/>
          <ac:spMkLst>
            <pc:docMk/>
            <pc:sldMk cId="342623403" sldId="274"/>
            <ac:spMk id="15" creationId="{10878CE0-BDFF-BA6F-5A7B-0227AF3D021D}"/>
          </ac:spMkLst>
        </pc:spChg>
        <pc:spChg chg="add mod">
          <ac:chgData name="의진 이" userId="15cdaacb9c0d5a55" providerId="LiveId" clId="{D4C3ACD5-9A39-4813-A723-544FADDDD40E}" dt="2023-11-06T13:29:44.015" v="362" actId="1076"/>
          <ac:spMkLst>
            <pc:docMk/>
            <pc:sldMk cId="342623403" sldId="274"/>
            <ac:spMk id="16" creationId="{F092F95C-3DA7-45F8-C658-900B3B33DA7F}"/>
          </ac:spMkLst>
        </pc:spChg>
      </pc:sldChg>
      <pc:sldChg chg="add del">
        <pc:chgData name="의진 이" userId="15cdaacb9c0d5a55" providerId="LiveId" clId="{D4C3ACD5-9A39-4813-A723-544FADDDD40E}" dt="2023-11-06T13:33:02.198" v="389"/>
        <pc:sldMkLst>
          <pc:docMk/>
          <pc:sldMk cId="987096798" sldId="275"/>
        </pc:sldMkLst>
      </pc:sldChg>
      <pc:sldChg chg="add del">
        <pc:chgData name="의진 이" userId="15cdaacb9c0d5a55" providerId="LiveId" clId="{D4C3ACD5-9A39-4813-A723-544FADDDD40E}" dt="2023-11-06T13:32:54.153" v="387"/>
        <pc:sldMkLst>
          <pc:docMk/>
          <pc:sldMk cId="1608736203" sldId="275"/>
        </pc:sldMkLst>
      </pc:sldChg>
      <pc:sldChg chg="delSp add mod modTransition">
        <pc:chgData name="의진 이" userId="15cdaacb9c0d5a55" providerId="LiveId" clId="{D4C3ACD5-9A39-4813-A723-544FADDDD40E}" dt="2023-11-06T14:45:12.455" v="1097"/>
        <pc:sldMkLst>
          <pc:docMk/>
          <pc:sldMk cId="3022075943" sldId="275"/>
        </pc:sldMkLst>
        <pc:spChg chg="del">
          <ac:chgData name="의진 이" userId="15cdaacb9c0d5a55" providerId="LiveId" clId="{D4C3ACD5-9A39-4813-A723-544FADDDD40E}" dt="2023-11-06T13:33:15.695" v="393" actId="478"/>
          <ac:spMkLst>
            <pc:docMk/>
            <pc:sldMk cId="3022075943" sldId="275"/>
            <ac:spMk id="24" creationId="{B1B3AE8D-444F-7334-0775-7A776F79C2D6}"/>
          </ac:spMkLst>
        </pc:spChg>
        <pc:spChg chg="del">
          <ac:chgData name="의진 이" userId="15cdaacb9c0d5a55" providerId="LiveId" clId="{D4C3ACD5-9A39-4813-A723-544FADDDD40E}" dt="2023-11-06T13:33:17.111" v="394" actId="478"/>
          <ac:spMkLst>
            <pc:docMk/>
            <pc:sldMk cId="3022075943" sldId="275"/>
            <ac:spMk id="25" creationId="{C1F4403B-A309-169C-B350-2AE177397C6A}"/>
          </ac:spMkLst>
        </pc:spChg>
        <pc:spChg chg="del">
          <ac:chgData name="의진 이" userId="15cdaacb9c0d5a55" providerId="LiveId" clId="{D4C3ACD5-9A39-4813-A723-544FADDDD40E}" dt="2023-11-06T13:33:41.821" v="395" actId="478"/>
          <ac:spMkLst>
            <pc:docMk/>
            <pc:sldMk cId="3022075943" sldId="275"/>
            <ac:spMk id="27" creationId="{31436964-1DD4-09CA-34A4-C790295B2402}"/>
          </ac:spMkLst>
        </pc:spChg>
        <pc:picChg chg="del">
          <ac:chgData name="의진 이" userId="15cdaacb9c0d5a55" providerId="LiveId" clId="{D4C3ACD5-9A39-4813-A723-544FADDDD40E}" dt="2023-11-06T13:33:45.017" v="396" actId="478"/>
          <ac:picMkLst>
            <pc:docMk/>
            <pc:sldMk cId="3022075943" sldId="275"/>
            <ac:picMk id="5" creationId="{F850F3E0-37A2-6ABB-358B-6D319E12019F}"/>
          </ac:picMkLst>
        </pc:picChg>
      </pc:sldChg>
      <pc:sldChg chg="add del">
        <pc:chgData name="의진 이" userId="15cdaacb9c0d5a55" providerId="LiveId" clId="{D4C3ACD5-9A39-4813-A723-544FADDDD40E}" dt="2023-11-06T13:33:10.339" v="391"/>
        <pc:sldMkLst>
          <pc:docMk/>
          <pc:sldMk cId="4257748672" sldId="275"/>
        </pc:sldMkLst>
      </pc:sldChg>
      <pc:sldChg chg="addSp delSp modSp new mod modTransition">
        <pc:chgData name="의진 이" userId="15cdaacb9c0d5a55" providerId="LiveId" clId="{D4C3ACD5-9A39-4813-A723-544FADDDD40E}" dt="2023-11-06T13:47:57.454" v="660"/>
        <pc:sldMkLst>
          <pc:docMk/>
          <pc:sldMk cId="148596849" sldId="276"/>
        </pc:sldMkLst>
        <pc:spChg chg="add mod">
          <ac:chgData name="의진 이" userId="15cdaacb9c0d5a55" providerId="LiveId" clId="{D4C3ACD5-9A39-4813-A723-544FADDDD40E}" dt="2023-11-06T13:41:23.845" v="420" actId="20577"/>
          <ac:spMkLst>
            <pc:docMk/>
            <pc:sldMk cId="148596849" sldId="276"/>
            <ac:spMk id="3" creationId="{C375300B-CFBE-9246-1906-E851DBDB42BA}"/>
          </ac:spMkLst>
        </pc:spChg>
        <pc:spChg chg="add mod">
          <ac:chgData name="의진 이" userId="15cdaacb9c0d5a55" providerId="LiveId" clId="{D4C3ACD5-9A39-4813-A723-544FADDDD40E}" dt="2023-11-06T13:41:34.499" v="460" actId="6549"/>
          <ac:spMkLst>
            <pc:docMk/>
            <pc:sldMk cId="148596849" sldId="276"/>
            <ac:spMk id="5" creationId="{DAC09C59-D173-240F-24FF-62D33D51FAB7}"/>
          </ac:spMkLst>
        </pc:spChg>
        <pc:spChg chg="add mod">
          <ac:chgData name="의진 이" userId="15cdaacb9c0d5a55" providerId="LiveId" clId="{D4C3ACD5-9A39-4813-A723-544FADDDD40E}" dt="2023-11-06T13:41:43.190" v="465" actId="20577"/>
          <ac:spMkLst>
            <pc:docMk/>
            <pc:sldMk cId="148596849" sldId="276"/>
            <ac:spMk id="7" creationId="{02D27E00-E798-9187-052B-34B7821B553E}"/>
          </ac:spMkLst>
        </pc:spChg>
        <pc:spChg chg="add del mod">
          <ac:chgData name="의진 이" userId="15cdaacb9c0d5a55" providerId="LiveId" clId="{D4C3ACD5-9A39-4813-A723-544FADDDD40E}" dt="2023-11-06T13:42:25.529" v="480" actId="478"/>
          <ac:spMkLst>
            <pc:docMk/>
            <pc:sldMk cId="148596849" sldId="276"/>
            <ac:spMk id="8" creationId="{5EC0E893-C290-6668-E7EC-82673D6AF085}"/>
          </ac:spMkLst>
        </pc:spChg>
        <pc:spChg chg="add mod">
          <ac:chgData name="의진 이" userId="15cdaacb9c0d5a55" providerId="LiveId" clId="{D4C3ACD5-9A39-4813-A723-544FADDDD40E}" dt="2023-11-06T13:41:55.979" v="478" actId="20577"/>
          <ac:spMkLst>
            <pc:docMk/>
            <pc:sldMk cId="148596849" sldId="276"/>
            <ac:spMk id="10" creationId="{902FF7E9-25FE-762A-21C7-321A46EC5169}"/>
          </ac:spMkLst>
        </pc:spChg>
        <pc:spChg chg="add mod">
          <ac:chgData name="의진 이" userId="15cdaacb9c0d5a55" providerId="LiveId" clId="{D4C3ACD5-9A39-4813-A723-544FADDDD40E}" dt="2023-11-06T13:42:25.762" v="481"/>
          <ac:spMkLst>
            <pc:docMk/>
            <pc:sldMk cId="148596849" sldId="276"/>
            <ac:spMk id="14" creationId="{66EB312E-15A3-AEEA-DF9B-42548A8D1D11}"/>
          </ac:spMkLst>
        </pc:spChg>
        <pc:spChg chg="add del mod">
          <ac:chgData name="의진 이" userId="15cdaacb9c0d5a55" providerId="LiveId" clId="{D4C3ACD5-9A39-4813-A723-544FADDDD40E}" dt="2023-11-06T13:47:19.650" v="642" actId="478"/>
          <ac:spMkLst>
            <pc:docMk/>
            <pc:sldMk cId="148596849" sldId="276"/>
            <ac:spMk id="15" creationId="{912387D1-6359-937F-7E67-5DA55D62CB28}"/>
          </ac:spMkLst>
        </pc:spChg>
        <pc:spChg chg="add del mod">
          <ac:chgData name="의진 이" userId="15cdaacb9c0d5a55" providerId="LiveId" clId="{D4C3ACD5-9A39-4813-A723-544FADDDD40E}" dt="2023-11-06T13:47:20.485" v="643" actId="478"/>
          <ac:spMkLst>
            <pc:docMk/>
            <pc:sldMk cId="148596849" sldId="276"/>
            <ac:spMk id="16" creationId="{A8422DBC-BE5C-7EAA-88E7-642D7D2C14D9}"/>
          </ac:spMkLst>
        </pc:spChg>
        <pc:spChg chg="add del mod">
          <ac:chgData name="의진 이" userId="15cdaacb9c0d5a55" providerId="LiveId" clId="{D4C3ACD5-9A39-4813-A723-544FADDDD40E}" dt="2023-11-06T13:47:21.460" v="644" actId="478"/>
          <ac:spMkLst>
            <pc:docMk/>
            <pc:sldMk cId="148596849" sldId="276"/>
            <ac:spMk id="17" creationId="{0AB254BF-04C9-C1A0-AE51-690437A0D06C}"/>
          </ac:spMkLst>
        </pc:spChg>
        <pc:picChg chg="add del mod">
          <ac:chgData name="의진 이" userId="15cdaacb9c0d5a55" providerId="LiveId" clId="{D4C3ACD5-9A39-4813-A723-544FADDDD40E}" dt="2023-11-06T13:42:08.436" v="479" actId="478"/>
          <ac:picMkLst>
            <pc:docMk/>
            <pc:sldMk cId="148596849" sldId="276"/>
            <ac:picMk id="2" creationId="{A8107A15-B4D0-A1DE-77F8-0EA4E9E66E63}"/>
          </ac:picMkLst>
        </pc:picChg>
        <pc:picChg chg="add del mod">
          <ac:chgData name="의진 이" userId="15cdaacb9c0d5a55" providerId="LiveId" clId="{D4C3ACD5-9A39-4813-A723-544FADDDD40E}" dt="2023-11-06T13:42:08.436" v="479" actId="478"/>
          <ac:picMkLst>
            <pc:docMk/>
            <pc:sldMk cId="148596849" sldId="276"/>
            <ac:picMk id="4" creationId="{3B22A570-0F67-1D57-A616-41CA83602C55}"/>
          </ac:picMkLst>
        </pc:picChg>
        <pc:picChg chg="add del mod">
          <ac:chgData name="의진 이" userId="15cdaacb9c0d5a55" providerId="LiveId" clId="{D4C3ACD5-9A39-4813-A723-544FADDDD40E}" dt="2023-11-06T13:42:08.436" v="479" actId="478"/>
          <ac:picMkLst>
            <pc:docMk/>
            <pc:sldMk cId="148596849" sldId="276"/>
            <ac:picMk id="6" creationId="{E92BBDDD-5D64-FC7F-35FD-CE96D5436827}"/>
          </ac:picMkLst>
        </pc:picChg>
        <pc:picChg chg="add del mod">
          <ac:chgData name="의진 이" userId="15cdaacb9c0d5a55" providerId="LiveId" clId="{D4C3ACD5-9A39-4813-A723-544FADDDD40E}" dt="2023-11-06T13:42:08.436" v="479" actId="478"/>
          <ac:picMkLst>
            <pc:docMk/>
            <pc:sldMk cId="148596849" sldId="276"/>
            <ac:picMk id="9" creationId="{86273A14-740E-51C3-DFA2-CF0B249541D3}"/>
          </ac:picMkLst>
        </pc:picChg>
        <pc:cxnChg chg="add mod">
          <ac:chgData name="의진 이" userId="15cdaacb9c0d5a55" providerId="LiveId" clId="{D4C3ACD5-9A39-4813-A723-544FADDDD40E}" dt="2023-11-06T13:41:20.948" v="415"/>
          <ac:cxnSpMkLst>
            <pc:docMk/>
            <pc:sldMk cId="148596849" sldId="276"/>
            <ac:cxnSpMk id="11" creationId="{956B0480-3FE4-80AE-194B-368FD0549CFD}"/>
          </ac:cxnSpMkLst>
        </pc:cxnChg>
        <pc:cxnChg chg="add mod">
          <ac:chgData name="의진 이" userId="15cdaacb9c0d5a55" providerId="LiveId" clId="{D4C3ACD5-9A39-4813-A723-544FADDDD40E}" dt="2023-11-06T13:41:20.948" v="415"/>
          <ac:cxnSpMkLst>
            <pc:docMk/>
            <pc:sldMk cId="148596849" sldId="276"/>
            <ac:cxnSpMk id="12" creationId="{74A5B51A-21DC-773B-BE28-BA52442D3FF7}"/>
          </ac:cxnSpMkLst>
        </pc:cxnChg>
        <pc:cxnChg chg="add mod">
          <ac:chgData name="의진 이" userId="15cdaacb9c0d5a55" providerId="LiveId" clId="{D4C3ACD5-9A39-4813-A723-544FADDDD40E}" dt="2023-11-06T13:41:20.948" v="415"/>
          <ac:cxnSpMkLst>
            <pc:docMk/>
            <pc:sldMk cId="148596849" sldId="276"/>
            <ac:cxnSpMk id="13" creationId="{1447A452-F996-8A6F-C77F-BEDE5806E449}"/>
          </ac:cxnSpMkLst>
        </pc:cxnChg>
      </pc:sldChg>
      <pc:sldChg chg="new del">
        <pc:chgData name="의진 이" userId="15cdaacb9c0d5a55" providerId="LiveId" clId="{D4C3ACD5-9A39-4813-A723-544FADDDD40E}" dt="2023-11-06T13:34:07.082" v="404" actId="680"/>
        <pc:sldMkLst>
          <pc:docMk/>
          <pc:sldMk cId="2805629223" sldId="276"/>
        </pc:sldMkLst>
      </pc:sldChg>
      <pc:sldChg chg="add del">
        <pc:chgData name="의진 이" userId="15cdaacb9c0d5a55" providerId="LiveId" clId="{D4C3ACD5-9A39-4813-A723-544FADDDD40E}" dt="2023-11-06T13:35:25.037" v="407"/>
        <pc:sldMkLst>
          <pc:docMk/>
          <pc:sldMk cId="96114963" sldId="277"/>
        </pc:sldMkLst>
      </pc:sldChg>
      <pc:sldChg chg="delSp add mod">
        <pc:chgData name="의진 이" userId="15cdaacb9c0d5a55" providerId="LiveId" clId="{D4C3ACD5-9A39-4813-A723-544FADDDD40E}" dt="2023-11-06T13:35:36.582" v="412" actId="478"/>
        <pc:sldMkLst>
          <pc:docMk/>
          <pc:sldMk cId="1997826268" sldId="277"/>
        </pc:sldMkLst>
        <pc:spChg chg="del">
          <ac:chgData name="의진 이" userId="15cdaacb9c0d5a55" providerId="LiveId" clId="{D4C3ACD5-9A39-4813-A723-544FADDDD40E}" dt="2023-11-06T13:35:34.246" v="410" actId="478"/>
          <ac:spMkLst>
            <pc:docMk/>
            <pc:sldMk cId="1997826268" sldId="277"/>
            <ac:spMk id="24" creationId="{B1B3AE8D-444F-7334-0775-7A776F79C2D6}"/>
          </ac:spMkLst>
        </pc:spChg>
        <pc:spChg chg="del">
          <ac:chgData name="의진 이" userId="15cdaacb9c0d5a55" providerId="LiveId" clId="{D4C3ACD5-9A39-4813-A723-544FADDDD40E}" dt="2023-11-06T13:35:35.591" v="411" actId="478"/>
          <ac:spMkLst>
            <pc:docMk/>
            <pc:sldMk cId="1997826268" sldId="277"/>
            <ac:spMk id="25" creationId="{C1F4403B-A309-169C-B350-2AE177397C6A}"/>
          </ac:spMkLst>
        </pc:spChg>
        <pc:spChg chg="del">
          <ac:chgData name="의진 이" userId="15cdaacb9c0d5a55" providerId="LiveId" clId="{D4C3ACD5-9A39-4813-A723-544FADDDD40E}" dt="2023-11-06T13:35:36.582" v="412" actId="478"/>
          <ac:spMkLst>
            <pc:docMk/>
            <pc:sldMk cId="1997826268" sldId="277"/>
            <ac:spMk id="26" creationId="{BDABA124-796C-00EB-7D37-80705165A5A0}"/>
          </ac:spMkLst>
        </pc:spChg>
      </pc:sldChg>
      <pc:sldChg chg="addSp modSp add mod modTransition">
        <pc:chgData name="의진 이" userId="15cdaacb9c0d5a55" providerId="LiveId" clId="{D4C3ACD5-9A39-4813-A723-544FADDDD40E}" dt="2023-11-06T14:01:21.714" v="1067"/>
        <pc:sldMkLst>
          <pc:docMk/>
          <pc:sldMk cId="905527297" sldId="278"/>
        </pc:sldMkLst>
        <pc:spChg chg="add mod">
          <ac:chgData name="의진 이" userId="15cdaacb9c0d5a55" providerId="LiveId" clId="{D4C3ACD5-9A39-4813-A723-544FADDDD40E}" dt="2023-11-06T14:01:18.198" v="1065" actId="1076"/>
          <ac:spMkLst>
            <pc:docMk/>
            <pc:sldMk cId="905527297" sldId="278"/>
            <ac:spMk id="3" creationId="{7331CD70-9D15-2BE0-BE22-C25A63DC99A2}"/>
          </ac:spMkLst>
        </pc:spChg>
        <pc:spChg chg="add mod">
          <ac:chgData name="의진 이" userId="15cdaacb9c0d5a55" providerId="LiveId" clId="{D4C3ACD5-9A39-4813-A723-544FADDDD40E}" dt="2023-11-06T14:01:18.198" v="1065" actId="1076"/>
          <ac:spMkLst>
            <pc:docMk/>
            <pc:sldMk cId="905527297" sldId="278"/>
            <ac:spMk id="8" creationId="{F4D6F91B-FCAE-DE5A-C12E-99D8539A62FA}"/>
          </ac:spMkLst>
        </pc:spChg>
        <pc:spChg chg="add mod">
          <ac:chgData name="의진 이" userId="15cdaacb9c0d5a55" providerId="LiveId" clId="{D4C3ACD5-9A39-4813-A723-544FADDDD40E}" dt="2023-11-06T14:01:18.198" v="1065" actId="1076"/>
          <ac:spMkLst>
            <pc:docMk/>
            <pc:sldMk cId="905527297" sldId="278"/>
            <ac:spMk id="9" creationId="{650C57B4-240A-4EE3-0B22-ABD460E6A06D}"/>
          </ac:spMkLst>
        </pc:spChg>
        <pc:spChg chg="add mod">
          <ac:chgData name="의진 이" userId="15cdaacb9c0d5a55" providerId="LiveId" clId="{D4C3ACD5-9A39-4813-A723-544FADDDD40E}" dt="2023-11-06T14:00:10.300" v="1051" actId="1076"/>
          <ac:spMkLst>
            <pc:docMk/>
            <pc:sldMk cId="905527297" sldId="278"/>
            <ac:spMk id="10" creationId="{AA2C866A-AFB4-5A38-87B5-E9CE06505D7D}"/>
          </ac:spMkLst>
        </pc:spChg>
        <pc:spChg chg="add mod">
          <ac:chgData name="의진 이" userId="15cdaacb9c0d5a55" providerId="LiveId" clId="{D4C3ACD5-9A39-4813-A723-544FADDDD40E}" dt="2023-11-06T14:00:10.300" v="1051" actId="1076"/>
          <ac:spMkLst>
            <pc:docMk/>
            <pc:sldMk cId="905527297" sldId="278"/>
            <ac:spMk id="11" creationId="{5A7E5F0E-3B89-9293-0F6B-6D3797598961}"/>
          </ac:spMkLst>
        </pc:spChg>
        <pc:spChg chg="add mod">
          <ac:chgData name="의진 이" userId="15cdaacb9c0d5a55" providerId="LiveId" clId="{D4C3ACD5-9A39-4813-A723-544FADDDD40E}" dt="2023-11-06T14:00:10.300" v="1051" actId="1076"/>
          <ac:spMkLst>
            <pc:docMk/>
            <pc:sldMk cId="905527297" sldId="278"/>
            <ac:spMk id="12" creationId="{8E68CF18-41F6-0569-2A58-B8367CC15275}"/>
          </ac:spMkLst>
        </pc:spChg>
        <pc:spChg chg="add mod">
          <ac:chgData name="의진 이" userId="15cdaacb9c0d5a55" providerId="LiveId" clId="{D4C3ACD5-9A39-4813-A723-544FADDDD40E}" dt="2023-11-06T14:00:10.300" v="1051" actId="1076"/>
          <ac:spMkLst>
            <pc:docMk/>
            <pc:sldMk cId="905527297" sldId="278"/>
            <ac:spMk id="13" creationId="{18AE8F94-132A-7A80-9C45-9CA6E182D790}"/>
          </ac:spMkLst>
        </pc:spChg>
        <pc:spChg chg="add mod">
          <ac:chgData name="의진 이" userId="15cdaacb9c0d5a55" providerId="LiveId" clId="{D4C3ACD5-9A39-4813-A723-544FADDDD40E}" dt="2023-11-06T14:00:10.300" v="1051" actId="1076"/>
          <ac:spMkLst>
            <pc:docMk/>
            <pc:sldMk cId="905527297" sldId="278"/>
            <ac:spMk id="17" creationId="{71EA8180-EC52-38BB-8AB9-B4F6DEC8D035}"/>
          </ac:spMkLst>
        </pc:spChg>
        <pc:spChg chg="add mod">
          <ac:chgData name="의진 이" userId="15cdaacb9c0d5a55" providerId="LiveId" clId="{D4C3ACD5-9A39-4813-A723-544FADDDD40E}" dt="2023-11-06T14:00:10.300" v="1051" actId="1076"/>
          <ac:spMkLst>
            <pc:docMk/>
            <pc:sldMk cId="905527297" sldId="278"/>
            <ac:spMk id="18" creationId="{2C9EF5E4-79E7-2584-53F9-9C5E50F1BE4D}"/>
          </ac:spMkLst>
        </pc:spChg>
        <pc:spChg chg="add mod">
          <ac:chgData name="의진 이" userId="15cdaacb9c0d5a55" providerId="LiveId" clId="{D4C3ACD5-9A39-4813-A723-544FADDDD40E}" dt="2023-11-06T14:00:10.300" v="1051" actId="1076"/>
          <ac:spMkLst>
            <pc:docMk/>
            <pc:sldMk cId="905527297" sldId="278"/>
            <ac:spMk id="19" creationId="{775A014C-808C-8F96-FA07-0CA98752B7EB}"/>
          </ac:spMkLst>
        </pc:spChg>
        <pc:spChg chg="add mod">
          <ac:chgData name="의진 이" userId="15cdaacb9c0d5a55" providerId="LiveId" clId="{D4C3ACD5-9A39-4813-A723-544FADDDD40E}" dt="2023-11-06T14:00:10.300" v="1051" actId="1076"/>
          <ac:spMkLst>
            <pc:docMk/>
            <pc:sldMk cId="905527297" sldId="278"/>
            <ac:spMk id="20" creationId="{8AD33305-E70E-922F-0A90-680667BCC3EA}"/>
          </ac:spMkLst>
        </pc:spChg>
        <pc:spChg chg="add mod">
          <ac:chgData name="의진 이" userId="15cdaacb9c0d5a55" providerId="LiveId" clId="{D4C3ACD5-9A39-4813-A723-544FADDDD40E}" dt="2023-11-06T14:00:10.300" v="1051" actId="1076"/>
          <ac:spMkLst>
            <pc:docMk/>
            <pc:sldMk cId="905527297" sldId="278"/>
            <ac:spMk id="24" creationId="{74DBB664-DA39-BF24-9AF4-447ED526058A}"/>
          </ac:spMkLst>
        </pc:spChg>
        <pc:spChg chg="add mod">
          <ac:chgData name="의진 이" userId="15cdaacb9c0d5a55" providerId="LiveId" clId="{D4C3ACD5-9A39-4813-A723-544FADDDD40E}" dt="2023-11-06T14:00:10.300" v="1051" actId="1076"/>
          <ac:spMkLst>
            <pc:docMk/>
            <pc:sldMk cId="905527297" sldId="278"/>
            <ac:spMk id="25" creationId="{1C517CE6-23FF-C61B-8C12-46013FE82012}"/>
          </ac:spMkLst>
        </pc:spChg>
        <pc:spChg chg="add mod">
          <ac:chgData name="의진 이" userId="15cdaacb9c0d5a55" providerId="LiveId" clId="{D4C3ACD5-9A39-4813-A723-544FADDDD40E}" dt="2023-11-06T14:00:10.300" v="1051" actId="1076"/>
          <ac:spMkLst>
            <pc:docMk/>
            <pc:sldMk cId="905527297" sldId="278"/>
            <ac:spMk id="26" creationId="{5F2A0790-D48E-1EB4-8743-66EC1B6FDDA2}"/>
          </ac:spMkLst>
        </pc:spChg>
        <pc:spChg chg="add mod">
          <ac:chgData name="의진 이" userId="15cdaacb9c0d5a55" providerId="LiveId" clId="{D4C3ACD5-9A39-4813-A723-544FADDDD40E}" dt="2023-11-06T14:00:10.300" v="1051" actId="1076"/>
          <ac:spMkLst>
            <pc:docMk/>
            <pc:sldMk cId="905527297" sldId="278"/>
            <ac:spMk id="30" creationId="{8430E3D7-6F81-3567-BCFA-0F9245620528}"/>
          </ac:spMkLst>
        </pc:spChg>
        <pc:grpChg chg="add mod">
          <ac:chgData name="의진 이" userId="15cdaacb9c0d5a55" providerId="LiveId" clId="{D4C3ACD5-9A39-4813-A723-544FADDDD40E}" dt="2023-11-06T14:01:18.198" v="1065" actId="1076"/>
          <ac:grpSpMkLst>
            <pc:docMk/>
            <pc:sldMk cId="905527297" sldId="278"/>
            <ac:grpSpMk id="31" creationId="{3F42B330-E4EA-4EA5-0B95-DC8008064EBC}"/>
          </ac:grpSpMkLst>
        </pc:grpChg>
        <pc:picChg chg="add mod">
          <ac:chgData name="의진 이" userId="15cdaacb9c0d5a55" providerId="LiveId" clId="{D4C3ACD5-9A39-4813-A723-544FADDDD40E}" dt="2023-11-06T14:01:18.198" v="1065" actId="1076"/>
          <ac:picMkLst>
            <pc:docMk/>
            <pc:sldMk cId="905527297" sldId="278"/>
            <ac:picMk id="2" creationId="{C1160AE7-CECB-3A66-D320-8DD7051B79EC}"/>
          </ac:picMkLst>
        </pc:picChg>
        <pc:picChg chg="add mod">
          <ac:chgData name="의진 이" userId="15cdaacb9c0d5a55" providerId="LiveId" clId="{D4C3ACD5-9A39-4813-A723-544FADDDD40E}" dt="2023-11-06T14:01:18.198" v="1065" actId="1076"/>
          <ac:picMkLst>
            <pc:docMk/>
            <pc:sldMk cId="905527297" sldId="278"/>
            <ac:picMk id="6" creationId="{79B1EA1E-82C9-D2F8-E387-E2857C56C473}"/>
          </ac:picMkLst>
        </pc:picChg>
        <pc:picChg chg="add mod">
          <ac:chgData name="의진 이" userId="15cdaacb9c0d5a55" providerId="LiveId" clId="{D4C3ACD5-9A39-4813-A723-544FADDDD40E}" dt="2023-11-06T14:01:18.198" v="1065" actId="1076"/>
          <ac:picMkLst>
            <pc:docMk/>
            <pc:sldMk cId="905527297" sldId="278"/>
            <ac:picMk id="7" creationId="{3EAD58FE-74CF-54F5-74F9-7A8F74A6E5B3}"/>
          </ac:picMkLst>
        </pc:picChg>
        <pc:cxnChg chg="add mod">
          <ac:chgData name="의진 이" userId="15cdaacb9c0d5a55" providerId="LiveId" clId="{D4C3ACD5-9A39-4813-A723-544FADDDD40E}" dt="2023-11-06T14:00:37.296" v="1057" actId="164"/>
          <ac:cxnSpMkLst>
            <pc:docMk/>
            <pc:sldMk cId="905527297" sldId="278"/>
            <ac:cxnSpMk id="4" creationId="{FDDADF17-208B-DC18-32DB-40AB4614478C}"/>
          </ac:cxnSpMkLst>
        </pc:cxnChg>
        <pc:cxnChg chg="add mod">
          <ac:chgData name="의진 이" userId="15cdaacb9c0d5a55" providerId="LiveId" clId="{D4C3ACD5-9A39-4813-A723-544FADDDD40E}" dt="2023-11-06T14:00:37.296" v="1057" actId="164"/>
          <ac:cxnSpMkLst>
            <pc:docMk/>
            <pc:sldMk cId="905527297" sldId="278"/>
            <ac:cxnSpMk id="5" creationId="{4C22EFEB-75C8-E22F-1E6E-48561FB41214}"/>
          </ac:cxnSpMkLst>
        </pc:cxnChg>
        <pc:cxnChg chg="add mod">
          <ac:chgData name="의진 이" userId="15cdaacb9c0d5a55" providerId="LiveId" clId="{D4C3ACD5-9A39-4813-A723-544FADDDD40E}" dt="2023-11-06T14:00:10.300" v="1051" actId="1076"/>
          <ac:cxnSpMkLst>
            <pc:docMk/>
            <pc:sldMk cId="905527297" sldId="278"/>
            <ac:cxnSpMk id="14" creationId="{D6EBB9E0-4A38-C91D-4BFD-3AFA5C3A28D6}"/>
          </ac:cxnSpMkLst>
        </pc:cxnChg>
        <pc:cxnChg chg="add mod">
          <ac:chgData name="의진 이" userId="15cdaacb9c0d5a55" providerId="LiveId" clId="{D4C3ACD5-9A39-4813-A723-544FADDDD40E}" dt="2023-11-06T14:00:10.300" v="1051" actId="1076"/>
          <ac:cxnSpMkLst>
            <pc:docMk/>
            <pc:sldMk cId="905527297" sldId="278"/>
            <ac:cxnSpMk id="15" creationId="{D2F39164-8E1D-A3CB-1AEC-552B1EC128ED}"/>
          </ac:cxnSpMkLst>
        </pc:cxnChg>
        <pc:cxnChg chg="add mod">
          <ac:chgData name="의진 이" userId="15cdaacb9c0d5a55" providerId="LiveId" clId="{D4C3ACD5-9A39-4813-A723-544FADDDD40E}" dt="2023-11-06T14:00:10.300" v="1051" actId="1076"/>
          <ac:cxnSpMkLst>
            <pc:docMk/>
            <pc:sldMk cId="905527297" sldId="278"/>
            <ac:cxnSpMk id="16" creationId="{7C460760-2A3A-55F8-24A9-1E0265871E6A}"/>
          </ac:cxnSpMkLst>
        </pc:cxnChg>
        <pc:cxnChg chg="add mod">
          <ac:chgData name="의진 이" userId="15cdaacb9c0d5a55" providerId="LiveId" clId="{D4C3ACD5-9A39-4813-A723-544FADDDD40E}" dt="2023-11-06T14:00:10.300" v="1051" actId="1076"/>
          <ac:cxnSpMkLst>
            <pc:docMk/>
            <pc:sldMk cId="905527297" sldId="278"/>
            <ac:cxnSpMk id="21" creationId="{044CF2B9-4B19-EBDC-BEA2-3CA49D16C1D0}"/>
          </ac:cxnSpMkLst>
        </pc:cxnChg>
        <pc:cxnChg chg="add mod">
          <ac:chgData name="의진 이" userId="15cdaacb9c0d5a55" providerId="LiveId" clId="{D4C3ACD5-9A39-4813-A723-544FADDDD40E}" dt="2023-11-06T14:00:10.300" v="1051" actId="1076"/>
          <ac:cxnSpMkLst>
            <pc:docMk/>
            <pc:sldMk cId="905527297" sldId="278"/>
            <ac:cxnSpMk id="22" creationId="{76905F23-E986-D829-F2D4-CE6839563CA0}"/>
          </ac:cxnSpMkLst>
        </pc:cxnChg>
        <pc:cxnChg chg="add mod">
          <ac:chgData name="의진 이" userId="15cdaacb9c0d5a55" providerId="LiveId" clId="{D4C3ACD5-9A39-4813-A723-544FADDDD40E}" dt="2023-11-06T14:00:10.300" v="1051" actId="1076"/>
          <ac:cxnSpMkLst>
            <pc:docMk/>
            <pc:sldMk cId="905527297" sldId="278"/>
            <ac:cxnSpMk id="23" creationId="{74F6B674-A087-18AD-984F-B3CAC81C5326}"/>
          </ac:cxnSpMkLst>
        </pc:cxnChg>
        <pc:cxnChg chg="add mod">
          <ac:chgData name="의진 이" userId="15cdaacb9c0d5a55" providerId="LiveId" clId="{D4C3ACD5-9A39-4813-A723-544FADDDD40E}" dt="2023-11-06T14:00:10.300" v="1051" actId="1076"/>
          <ac:cxnSpMkLst>
            <pc:docMk/>
            <pc:sldMk cId="905527297" sldId="278"/>
            <ac:cxnSpMk id="27" creationId="{670553EF-4FB2-10F9-5DF6-A0324E1EE68E}"/>
          </ac:cxnSpMkLst>
        </pc:cxnChg>
        <pc:cxnChg chg="add mod">
          <ac:chgData name="의진 이" userId="15cdaacb9c0d5a55" providerId="LiveId" clId="{D4C3ACD5-9A39-4813-A723-544FADDDD40E}" dt="2023-11-06T14:00:10.300" v="1051" actId="1076"/>
          <ac:cxnSpMkLst>
            <pc:docMk/>
            <pc:sldMk cId="905527297" sldId="278"/>
            <ac:cxnSpMk id="28" creationId="{1262A33C-CA1C-E436-D276-218EE10BC1A9}"/>
          </ac:cxnSpMkLst>
        </pc:cxnChg>
        <pc:cxnChg chg="add mod">
          <ac:chgData name="의진 이" userId="15cdaacb9c0d5a55" providerId="LiveId" clId="{D4C3ACD5-9A39-4813-A723-544FADDDD40E}" dt="2023-11-06T14:00:10.300" v="1051" actId="1076"/>
          <ac:cxnSpMkLst>
            <pc:docMk/>
            <pc:sldMk cId="905527297" sldId="278"/>
            <ac:cxnSpMk id="29" creationId="{891F6EB7-6B40-0DD1-AA5D-6159A0BC0A3C}"/>
          </ac:cxnSpMkLst>
        </pc:cxnChg>
      </pc:sldChg>
      <pc:sldChg chg="addSp delSp modSp add mod modTransition">
        <pc:chgData name="의진 이" userId="15cdaacb9c0d5a55" providerId="LiveId" clId="{D4C3ACD5-9A39-4813-A723-544FADDDD40E}" dt="2023-11-06T13:59:51.057" v="1046" actId="1076"/>
        <pc:sldMkLst>
          <pc:docMk/>
          <pc:sldMk cId="1018577789" sldId="279"/>
        </pc:sldMkLst>
        <pc:spChg chg="mod">
          <ac:chgData name="의진 이" userId="15cdaacb9c0d5a55" providerId="LiveId" clId="{D4C3ACD5-9A39-4813-A723-544FADDDD40E}" dt="2023-11-06T13:47:11.926" v="638" actId="1076"/>
          <ac:spMkLst>
            <pc:docMk/>
            <pc:sldMk cId="1018577789" sldId="279"/>
            <ac:spMk id="3" creationId="{C375300B-CFBE-9246-1906-E851DBDB42BA}"/>
          </ac:spMkLst>
        </pc:spChg>
        <pc:spChg chg="mod">
          <ac:chgData name="의진 이" userId="15cdaacb9c0d5a55" providerId="LiveId" clId="{D4C3ACD5-9A39-4813-A723-544FADDDD40E}" dt="2023-11-06T13:47:11.926" v="638" actId="1076"/>
          <ac:spMkLst>
            <pc:docMk/>
            <pc:sldMk cId="1018577789" sldId="279"/>
            <ac:spMk id="5" creationId="{DAC09C59-D173-240F-24FF-62D33D51FAB7}"/>
          </ac:spMkLst>
        </pc:spChg>
        <pc:spChg chg="mod">
          <ac:chgData name="의진 이" userId="15cdaacb9c0d5a55" providerId="LiveId" clId="{D4C3ACD5-9A39-4813-A723-544FADDDD40E}" dt="2023-11-06T13:47:11.926" v="638" actId="1076"/>
          <ac:spMkLst>
            <pc:docMk/>
            <pc:sldMk cId="1018577789" sldId="279"/>
            <ac:spMk id="7" creationId="{02D27E00-E798-9187-052B-34B7821B553E}"/>
          </ac:spMkLst>
        </pc:spChg>
        <pc:spChg chg="add mod">
          <ac:chgData name="의진 이" userId="15cdaacb9c0d5a55" providerId="LiveId" clId="{D4C3ACD5-9A39-4813-A723-544FADDDD40E}" dt="2023-11-06T13:47:11.926" v="638" actId="1076"/>
          <ac:spMkLst>
            <pc:docMk/>
            <pc:sldMk cId="1018577789" sldId="279"/>
            <ac:spMk id="9" creationId="{1DF2F299-206E-84BD-DA02-410B0899E3A4}"/>
          </ac:spMkLst>
        </pc:spChg>
        <pc:spChg chg="mod">
          <ac:chgData name="의진 이" userId="15cdaacb9c0d5a55" providerId="LiveId" clId="{D4C3ACD5-9A39-4813-A723-544FADDDD40E}" dt="2023-11-06T13:47:11.926" v="638" actId="1076"/>
          <ac:spMkLst>
            <pc:docMk/>
            <pc:sldMk cId="1018577789" sldId="279"/>
            <ac:spMk id="10" creationId="{902FF7E9-25FE-762A-21C7-321A46EC5169}"/>
          </ac:spMkLst>
        </pc:spChg>
        <pc:spChg chg="mod">
          <ac:chgData name="의진 이" userId="15cdaacb9c0d5a55" providerId="LiveId" clId="{D4C3ACD5-9A39-4813-A723-544FADDDD40E}" dt="2023-11-06T13:47:11.926" v="638" actId="1076"/>
          <ac:spMkLst>
            <pc:docMk/>
            <pc:sldMk cId="1018577789" sldId="279"/>
            <ac:spMk id="14" creationId="{66EB312E-15A3-AEEA-DF9B-42548A8D1D11}"/>
          </ac:spMkLst>
        </pc:spChg>
        <pc:spChg chg="mod">
          <ac:chgData name="의진 이" userId="15cdaacb9c0d5a55" providerId="LiveId" clId="{D4C3ACD5-9A39-4813-A723-544FADDDD40E}" dt="2023-11-06T13:47:11.926" v="638" actId="1076"/>
          <ac:spMkLst>
            <pc:docMk/>
            <pc:sldMk cId="1018577789" sldId="279"/>
            <ac:spMk id="15" creationId="{912387D1-6359-937F-7E67-5DA55D62CB28}"/>
          </ac:spMkLst>
        </pc:spChg>
        <pc:spChg chg="mod">
          <ac:chgData name="의진 이" userId="15cdaacb9c0d5a55" providerId="LiveId" clId="{D4C3ACD5-9A39-4813-A723-544FADDDD40E}" dt="2023-11-06T13:47:11.926" v="638" actId="1076"/>
          <ac:spMkLst>
            <pc:docMk/>
            <pc:sldMk cId="1018577789" sldId="279"/>
            <ac:spMk id="16" creationId="{A8422DBC-BE5C-7EAA-88E7-642D7D2C14D9}"/>
          </ac:spMkLst>
        </pc:spChg>
        <pc:spChg chg="mod">
          <ac:chgData name="의진 이" userId="15cdaacb9c0d5a55" providerId="LiveId" clId="{D4C3ACD5-9A39-4813-A723-544FADDDD40E}" dt="2023-11-06T13:47:11.926" v="638" actId="1076"/>
          <ac:spMkLst>
            <pc:docMk/>
            <pc:sldMk cId="1018577789" sldId="279"/>
            <ac:spMk id="17" creationId="{0AB254BF-04C9-C1A0-AE51-690437A0D06C}"/>
          </ac:spMkLst>
        </pc:spChg>
        <pc:spChg chg="add mod">
          <ac:chgData name="의진 이" userId="15cdaacb9c0d5a55" providerId="LiveId" clId="{D4C3ACD5-9A39-4813-A723-544FADDDD40E}" dt="2023-11-06T13:47:11.926" v="638" actId="1076"/>
          <ac:spMkLst>
            <pc:docMk/>
            <pc:sldMk cId="1018577789" sldId="279"/>
            <ac:spMk id="18" creationId="{3D7A7EDD-F5A9-AA9A-E055-71FC4BBF310D}"/>
          </ac:spMkLst>
        </pc:spChg>
        <pc:spChg chg="add mod">
          <ac:chgData name="의진 이" userId="15cdaacb9c0d5a55" providerId="LiveId" clId="{D4C3ACD5-9A39-4813-A723-544FADDDD40E}" dt="2023-11-06T13:47:11.926" v="638" actId="1076"/>
          <ac:spMkLst>
            <pc:docMk/>
            <pc:sldMk cId="1018577789" sldId="279"/>
            <ac:spMk id="19" creationId="{9250F6B7-6E70-4FEE-ED91-4C9274F3C720}"/>
          </ac:spMkLst>
        </pc:spChg>
        <pc:spChg chg="add mod">
          <ac:chgData name="의진 이" userId="15cdaacb9c0d5a55" providerId="LiveId" clId="{D4C3ACD5-9A39-4813-A723-544FADDDD40E}" dt="2023-11-06T13:59:51.057" v="1046" actId="1076"/>
          <ac:spMkLst>
            <pc:docMk/>
            <pc:sldMk cId="1018577789" sldId="279"/>
            <ac:spMk id="23" creationId="{5C59D981-F828-7DD7-A630-F6A86F691066}"/>
          </ac:spMkLst>
        </pc:spChg>
        <pc:spChg chg="add del mod">
          <ac:chgData name="의진 이" userId="15cdaacb9c0d5a55" providerId="LiveId" clId="{D4C3ACD5-9A39-4813-A723-544FADDDD40E}" dt="2023-11-06T13:59:35.370" v="1001"/>
          <ac:spMkLst>
            <pc:docMk/>
            <pc:sldMk cId="1018577789" sldId="279"/>
            <ac:spMk id="26" creationId="{533F9D6C-963B-E0D7-E8DE-0188E91409DA}"/>
          </ac:spMkLst>
        </pc:spChg>
        <pc:picChg chg="add del mod">
          <ac:chgData name="의진 이" userId="15cdaacb9c0d5a55" providerId="LiveId" clId="{D4C3ACD5-9A39-4813-A723-544FADDDD40E}" dt="2023-11-06T13:56:00.971" v="672" actId="21"/>
          <ac:picMkLst>
            <pc:docMk/>
            <pc:sldMk cId="1018577789" sldId="279"/>
            <ac:picMk id="25" creationId="{C1597947-63E6-3B8B-A1A3-EDF09B9B6264}"/>
          </ac:picMkLst>
        </pc:picChg>
        <pc:cxnChg chg="add mod">
          <ac:chgData name="의진 이" userId="15cdaacb9c0d5a55" providerId="LiveId" clId="{D4C3ACD5-9A39-4813-A723-544FADDDD40E}" dt="2023-11-06T13:47:11.926" v="638" actId="1076"/>
          <ac:cxnSpMkLst>
            <pc:docMk/>
            <pc:sldMk cId="1018577789" sldId="279"/>
            <ac:cxnSpMk id="4" creationId="{09E38B45-5953-D52E-8985-A782246CF7E4}"/>
          </ac:cxnSpMkLst>
        </pc:cxnChg>
        <pc:cxnChg chg="add mod">
          <ac:chgData name="의진 이" userId="15cdaacb9c0d5a55" providerId="LiveId" clId="{D4C3ACD5-9A39-4813-A723-544FADDDD40E}" dt="2023-11-06T13:47:11.926" v="638" actId="1076"/>
          <ac:cxnSpMkLst>
            <pc:docMk/>
            <pc:sldMk cId="1018577789" sldId="279"/>
            <ac:cxnSpMk id="6" creationId="{527B3B71-AD17-6B51-626E-5E3D011F2C97}"/>
          </ac:cxnSpMkLst>
        </pc:cxnChg>
        <pc:cxnChg chg="add mod">
          <ac:chgData name="의진 이" userId="15cdaacb9c0d5a55" providerId="LiveId" clId="{D4C3ACD5-9A39-4813-A723-544FADDDD40E}" dt="2023-11-06T13:47:11.926" v="638" actId="1076"/>
          <ac:cxnSpMkLst>
            <pc:docMk/>
            <pc:sldMk cId="1018577789" sldId="279"/>
            <ac:cxnSpMk id="8" creationId="{62B3703C-592F-601F-D423-19D2CFE010CB}"/>
          </ac:cxnSpMkLst>
        </pc:cxnChg>
        <pc:cxnChg chg="mod">
          <ac:chgData name="의진 이" userId="15cdaacb9c0d5a55" providerId="LiveId" clId="{D4C3ACD5-9A39-4813-A723-544FADDDD40E}" dt="2023-11-06T13:47:11.926" v="638" actId="1076"/>
          <ac:cxnSpMkLst>
            <pc:docMk/>
            <pc:sldMk cId="1018577789" sldId="279"/>
            <ac:cxnSpMk id="11" creationId="{956B0480-3FE4-80AE-194B-368FD0549CFD}"/>
          </ac:cxnSpMkLst>
        </pc:cxnChg>
        <pc:cxnChg chg="mod">
          <ac:chgData name="의진 이" userId="15cdaacb9c0d5a55" providerId="LiveId" clId="{D4C3ACD5-9A39-4813-A723-544FADDDD40E}" dt="2023-11-06T13:47:11.926" v="638" actId="1076"/>
          <ac:cxnSpMkLst>
            <pc:docMk/>
            <pc:sldMk cId="1018577789" sldId="279"/>
            <ac:cxnSpMk id="12" creationId="{74A5B51A-21DC-773B-BE28-BA52442D3FF7}"/>
          </ac:cxnSpMkLst>
        </pc:cxnChg>
        <pc:cxnChg chg="mod">
          <ac:chgData name="의진 이" userId="15cdaacb9c0d5a55" providerId="LiveId" clId="{D4C3ACD5-9A39-4813-A723-544FADDDD40E}" dt="2023-11-06T13:47:11.926" v="638" actId="1076"/>
          <ac:cxnSpMkLst>
            <pc:docMk/>
            <pc:sldMk cId="1018577789" sldId="279"/>
            <ac:cxnSpMk id="13" creationId="{1447A452-F996-8A6F-C77F-BEDE5806E449}"/>
          </ac:cxnSpMkLst>
        </pc:cxnChg>
        <pc:cxnChg chg="add mod">
          <ac:chgData name="의진 이" userId="15cdaacb9c0d5a55" providerId="LiveId" clId="{D4C3ACD5-9A39-4813-A723-544FADDDD40E}" dt="2023-11-06T13:47:11.926" v="638" actId="1076"/>
          <ac:cxnSpMkLst>
            <pc:docMk/>
            <pc:sldMk cId="1018577789" sldId="279"/>
            <ac:cxnSpMk id="20" creationId="{A25952C2-51D6-500C-8E8A-0E987602F7A7}"/>
          </ac:cxnSpMkLst>
        </pc:cxnChg>
        <pc:cxnChg chg="add mod">
          <ac:chgData name="의진 이" userId="15cdaacb9c0d5a55" providerId="LiveId" clId="{D4C3ACD5-9A39-4813-A723-544FADDDD40E}" dt="2023-11-06T13:47:11.926" v="638" actId="1076"/>
          <ac:cxnSpMkLst>
            <pc:docMk/>
            <pc:sldMk cId="1018577789" sldId="279"/>
            <ac:cxnSpMk id="21" creationId="{71029D73-BB01-F46E-89EE-D778EFB70029}"/>
          </ac:cxnSpMkLst>
        </pc:cxnChg>
        <pc:cxnChg chg="add mod">
          <ac:chgData name="의진 이" userId="15cdaacb9c0d5a55" providerId="LiveId" clId="{D4C3ACD5-9A39-4813-A723-544FADDDD40E}" dt="2023-11-06T13:47:11.926" v="638" actId="1076"/>
          <ac:cxnSpMkLst>
            <pc:docMk/>
            <pc:sldMk cId="1018577789" sldId="279"/>
            <ac:cxnSpMk id="22" creationId="{4918A7B2-336D-979F-024D-5EF190935128}"/>
          </ac:cxnSpMkLst>
        </pc:cxnChg>
      </pc:sldChg>
      <pc:sldChg chg="delSp add mod modTransition">
        <pc:chgData name="의진 이" userId="15cdaacb9c0d5a55" providerId="LiveId" clId="{D4C3ACD5-9A39-4813-A723-544FADDDD40E}" dt="2023-11-06T13:47:54.156" v="658"/>
        <pc:sldMkLst>
          <pc:docMk/>
          <pc:sldMk cId="2733338354" sldId="280"/>
        </pc:sldMkLst>
        <pc:spChg chg="del">
          <ac:chgData name="의진 이" userId="15cdaacb9c0d5a55" providerId="LiveId" clId="{D4C3ACD5-9A39-4813-A723-544FADDDD40E}" dt="2023-11-06T13:47:22.766" v="645" actId="478"/>
          <ac:spMkLst>
            <pc:docMk/>
            <pc:sldMk cId="2733338354" sldId="280"/>
            <ac:spMk id="14" creationId="{66EB312E-15A3-AEEA-DF9B-42548A8D1D11}"/>
          </ac:spMkLst>
        </pc:spChg>
        <pc:spChg chg="del">
          <ac:chgData name="의진 이" userId="15cdaacb9c0d5a55" providerId="LiveId" clId="{D4C3ACD5-9A39-4813-A723-544FADDDD40E}" dt="2023-11-06T13:47:23.806" v="646" actId="478"/>
          <ac:spMkLst>
            <pc:docMk/>
            <pc:sldMk cId="2733338354" sldId="280"/>
            <ac:spMk id="16" creationId="{A8422DBC-BE5C-7EAA-88E7-642D7D2C14D9}"/>
          </ac:spMkLst>
        </pc:spChg>
        <pc:spChg chg="del">
          <ac:chgData name="의진 이" userId="15cdaacb9c0d5a55" providerId="LiveId" clId="{D4C3ACD5-9A39-4813-A723-544FADDDD40E}" dt="2023-11-06T13:47:24.403" v="647" actId="478"/>
          <ac:spMkLst>
            <pc:docMk/>
            <pc:sldMk cId="2733338354" sldId="280"/>
            <ac:spMk id="17" creationId="{0AB254BF-04C9-C1A0-AE51-690437A0D06C}"/>
          </ac:spMkLst>
        </pc:spChg>
      </pc:sldChg>
      <pc:sldChg chg="delSp add mod modTransition">
        <pc:chgData name="의진 이" userId="15cdaacb9c0d5a55" providerId="LiveId" clId="{D4C3ACD5-9A39-4813-A723-544FADDDD40E}" dt="2023-11-06T13:48:00.107" v="665"/>
        <pc:sldMkLst>
          <pc:docMk/>
          <pc:sldMk cId="161358972" sldId="281"/>
        </pc:sldMkLst>
        <pc:spChg chg="del">
          <ac:chgData name="의진 이" userId="15cdaacb9c0d5a55" providerId="LiveId" clId="{D4C3ACD5-9A39-4813-A723-544FADDDD40E}" dt="2023-11-06T13:47:26.273" v="648" actId="478"/>
          <ac:spMkLst>
            <pc:docMk/>
            <pc:sldMk cId="161358972" sldId="281"/>
            <ac:spMk id="14" creationId="{66EB312E-15A3-AEEA-DF9B-42548A8D1D11}"/>
          </ac:spMkLst>
        </pc:spChg>
        <pc:spChg chg="del">
          <ac:chgData name="의진 이" userId="15cdaacb9c0d5a55" providerId="LiveId" clId="{D4C3ACD5-9A39-4813-A723-544FADDDD40E}" dt="2023-11-06T13:47:27.869" v="649" actId="478"/>
          <ac:spMkLst>
            <pc:docMk/>
            <pc:sldMk cId="161358972" sldId="281"/>
            <ac:spMk id="15" creationId="{912387D1-6359-937F-7E67-5DA55D62CB28}"/>
          </ac:spMkLst>
        </pc:spChg>
        <pc:spChg chg="del">
          <ac:chgData name="의진 이" userId="15cdaacb9c0d5a55" providerId="LiveId" clId="{D4C3ACD5-9A39-4813-A723-544FADDDD40E}" dt="2023-11-06T13:47:28.706" v="650" actId="478"/>
          <ac:spMkLst>
            <pc:docMk/>
            <pc:sldMk cId="161358972" sldId="281"/>
            <ac:spMk id="17" creationId="{0AB254BF-04C9-C1A0-AE51-690437A0D06C}"/>
          </ac:spMkLst>
        </pc:spChg>
      </pc:sldChg>
      <pc:sldChg chg="delSp add mod modTransition">
        <pc:chgData name="의진 이" userId="15cdaacb9c0d5a55" providerId="LiveId" clId="{D4C3ACD5-9A39-4813-A723-544FADDDD40E}" dt="2023-11-06T13:48:04.824" v="670"/>
        <pc:sldMkLst>
          <pc:docMk/>
          <pc:sldMk cId="2086840664" sldId="282"/>
        </pc:sldMkLst>
        <pc:spChg chg="del">
          <ac:chgData name="의진 이" userId="15cdaacb9c0d5a55" providerId="LiveId" clId="{D4C3ACD5-9A39-4813-A723-544FADDDD40E}" dt="2023-11-06T13:47:31.205" v="651" actId="478"/>
          <ac:spMkLst>
            <pc:docMk/>
            <pc:sldMk cId="2086840664" sldId="282"/>
            <ac:spMk id="14" creationId="{66EB312E-15A3-AEEA-DF9B-42548A8D1D11}"/>
          </ac:spMkLst>
        </pc:spChg>
        <pc:spChg chg="del">
          <ac:chgData name="의진 이" userId="15cdaacb9c0d5a55" providerId="LiveId" clId="{D4C3ACD5-9A39-4813-A723-544FADDDD40E}" dt="2023-11-06T13:47:32.029" v="652" actId="478"/>
          <ac:spMkLst>
            <pc:docMk/>
            <pc:sldMk cId="2086840664" sldId="282"/>
            <ac:spMk id="15" creationId="{912387D1-6359-937F-7E67-5DA55D62CB28}"/>
          </ac:spMkLst>
        </pc:spChg>
        <pc:spChg chg="del">
          <ac:chgData name="의진 이" userId="15cdaacb9c0d5a55" providerId="LiveId" clId="{D4C3ACD5-9A39-4813-A723-544FADDDD40E}" dt="2023-11-06T13:47:32.818" v="653" actId="478"/>
          <ac:spMkLst>
            <pc:docMk/>
            <pc:sldMk cId="2086840664" sldId="282"/>
            <ac:spMk id="16" creationId="{A8422DBC-BE5C-7EAA-88E7-642D7D2C14D9}"/>
          </ac:spMkLst>
        </pc:spChg>
      </pc:sldChg>
      <pc:sldChg chg="addSp modSp add mod ord">
        <pc:chgData name="의진 이" userId="15cdaacb9c0d5a55" providerId="LiveId" clId="{D4C3ACD5-9A39-4813-A723-544FADDDD40E}" dt="2023-11-06T14:00:45.724" v="1060" actId="1076"/>
        <pc:sldMkLst>
          <pc:docMk/>
          <pc:sldMk cId="1874634859" sldId="283"/>
        </pc:sldMkLst>
        <pc:spChg chg="add mod">
          <ac:chgData name="의진 이" userId="15cdaacb9c0d5a55" providerId="LiveId" clId="{D4C3ACD5-9A39-4813-A723-544FADDDD40E}" dt="2023-11-06T14:00:45.724" v="1060" actId="1076"/>
          <ac:spMkLst>
            <pc:docMk/>
            <pc:sldMk cId="1874634859" sldId="283"/>
            <ac:spMk id="24" creationId="{85184837-FAEC-AC3B-60F6-081FD1229B51}"/>
          </ac:spMkLst>
        </pc:spChg>
        <pc:spChg chg="add mod">
          <ac:chgData name="의진 이" userId="15cdaacb9c0d5a55" providerId="LiveId" clId="{D4C3ACD5-9A39-4813-A723-544FADDDD40E}" dt="2023-11-06T14:00:45.724" v="1060" actId="1076"/>
          <ac:spMkLst>
            <pc:docMk/>
            <pc:sldMk cId="1874634859" sldId="283"/>
            <ac:spMk id="30" creationId="{4A29F536-F7EC-F8E7-37D6-43E40A4F8851}"/>
          </ac:spMkLst>
        </pc:spChg>
        <pc:spChg chg="add mod">
          <ac:chgData name="의진 이" userId="15cdaacb9c0d5a55" providerId="LiveId" clId="{D4C3ACD5-9A39-4813-A723-544FADDDD40E}" dt="2023-11-06T14:00:45.724" v="1060" actId="1076"/>
          <ac:spMkLst>
            <pc:docMk/>
            <pc:sldMk cId="1874634859" sldId="283"/>
            <ac:spMk id="31" creationId="{ACB619B0-A448-370D-0234-4E00BE19BC08}"/>
          </ac:spMkLst>
        </pc:spChg>
        <pc:grpChg chg="add mod">
          <ac:chgData name="의진 이" userId="15cdaacb9c0d5a55" providerId="LiveId" clId="{D4C3ACD5-9A39-4813-A723-544FADDDD40E}" dt="2023-11-06T14:00:45.724" v="1060" actId="1076"/>
          <ac:grpSpMkLst>
            <pc:docMk/>
            <pc:sldMk cId="1874634859" sldId="283"/>
            <ac:grpSpMk id="25" creationId="{FAD40937-B96B-8A01-7B5F-DB4E4280EF07}"/>
          </ac:grpSpMkLst>
        </pc:grpChg>
        <pc:picChg chg="add mod">
          <ac:chgData name="의진 이" userId="15cdaacb9c0d5a55" providerId="LiveId" clId="{D4C3ACD5-9A39-4813-A723-544FADDDD40E}" dt="2023-11-06T14:00:45.724" v="1060" actId="1076"/>
          <ac:picMkLst>
            <pc:docMk/>
            <pc:sldMk cId="1874634859" sldId="283"/>
            <ac:picMk id="2" creationId="{81DE22CC-79E1-2245-EF29-B494C68A8DB3}"/>
          </ac:picMkLst>
        </pc:picChg>
        <pc:picChg chg="add mod">
          <ac:chgData name="의진 이" userId="15cdaacb9c0d5a55" providerId="LiveId" clId="{D4C3ACD5-9A39-4813-A723-544FADDDD40E}" dt="2023-11-06T14:00:45.724" v="1060" actId="1076"/>
          <ac:picMkLst>
            <pc:docMk/>
            <pc:sldMk cId="1874634859" sldId="283"/>
            <ac:picMk id="28" creationId="{62DCB096-1CF8-743E-C770-0582AB5AA964}"/>
          </ac:picMkLst>
        </pc:picChg>
        <pc:picChg chg="add mod">
          <ac:chgData name="의진 이" userId="15cdaacb9c0d5a55" providerId="LiveId" clId="{D4C3ACD5-9A39-4813-A723-544FADDDD40E}" dt="2023-11-06T14:00:45.724" v="1060" actId="1076"/>
          <ac:picMkLst>
            <pc:docMk/>
            <pc:sldMk cId="1874634859" sldId="283"/>
            <ac:picMk id="29" creationId="{B3122DFA-C942-8F80-A63F-2EF0DC0A091D}"/>
          </ac:picMkLst>
        </pc:picChg>
        <pc:cxnChg chg="mod">
          <ac:chgData name="의진 이" userId="15cdaacb9c0d5a55" providerId="LiveId" clId="{D4C3ACD5-9A39-4813-A723-544FADDDD40E}" dt="2023-11-06T14:00:43.842" v="1059"/>
          <ac:cxnSpMkLst>
            <pc:docMk/>
            <pc:sldMk cId="1874634859" sldId="283"/>
            <ac:cxnSpMk id="26" creationId="{13FD2528-B89A-A762-1401-56487E17964D}"/>
          </ac:cxnSpMkLst>
        </pc:cxnChg>
        <pc:cxnChg chg="mod">
          <ac:chgData name="의진 이" userId="15cdaacb9c0d5a55" providerId="LiveId" clId="{D4C3ACD5-9A39-4813-A723-544FADDDD40E}" dt="2023-11-06T14:00:43.842" v="1059"/>
          <ac:cxnSpMkLst>
            <pc:docMk/>
            <pc:sldMk cId="1874634859" sldId="283"/>
            <ac:cxnSpMk id="27" creationId="{A1B091B4-A114-B2D3-2755-D4F4D2C42FAF}"/>
          </ac:cxnSpMkLst>
        </pc:cxnChg>
      </pc:sldChg>
      <pc:sldChg chg="addSp modSp new mod">
        <pc:chgData name="의진 이" userId="15cdaacb9c0d5a55" providerId="LiveId" clId="{D4C3ACD5-9A39-4813-A723-544FADDDD40E}" dt="2023-11-06T14:27:10.340" v="1096" actId="20577"/>
        <pc:sldMkLst>
          <pc:docMk/>
          <pc:sldMk cId="1017039389" sldId="284"/>
        </pc:sldMkLst>
        <pc:spChg chg="add mod">
          <ac:chgData name="의진 이" userId="15cdaacb9c0d5a55" providerId="LiveId" clId="{D4C3ACD5-9A39-4813-A723-544FADDDD40E}" dt="2023-11-06T14:26:53.250" v="1087" actId="1076"/>
          <ac:spMkLst>
            <pc:docMk/>
            <pc:sldMk cId="1017039389" sldId="284"/>
            <ac:spMk id="8" creationId="{10F68EE5-1640-65D1-44F1-B1C9E64BB104}"/>
          </ac:spMkLst>
        </pc:spChg>
        <pc:spChg chg="mod">
          <ac:chgData name="의진 이" userId="15cdaacb9c0d5a55" providerId="LiveId" clId="{D4C3ACD5-9A39-4813-A723-544FADDDD40E}" dt="2023-11-06T14:27:10.340" v="1096" actId="20577"/>
          <ac:spMkLst>
            <pc:docMk/>
            <pc:sldMk cId="1017039389" sldId="284"/>
            <ac:spMk id="16" creationId="{F92A280F-DB91-4846-688E-51A17917DC9B}"/>
          </ac:spMkLst>
        </pc:spChg>
        <pc:picChg chg="add mod">
          <ac:chgData name="의진 이" userId="15cdaacb9c0d5a55" providerId="LiveId" clId="{D4C3ACD5-9A39-4813-A723-544FADDDD40E}" dt="2023-11-06T14:03:56.494" v="1069" actId="931"/>
          <ac:picMkLst>
            <pc:docMk/>
            <pc:sldMk cId="1017039389" sldId="284"/>
            <ac:picMk id="3" creationId="{4CDA0CE6-04D6-A857-ACD2-72355E68FC96}"/>
          </ac:picMkLst>
        </pc:picChg>
      </pc:sldChg>
      <pc:sldChg chg="add modTransition">
        <pc:chgData name="의진 이" userId="15cdaacb9c0d5a55" providerId="LiveId" clId="{D4C3ACD5-9A39-4813-A723-544FADDDD40E}" dt="2023-11-06T15:19:45.369" v="1109"/>
        <pc:sldMkLst>
          <pc:docMk/>
          <pc:sldMk cId="477900053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ECDF6-CB1A-53E5-CBF5-11F80D6CC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FAEC5A-1438-951F-192B-47CE1EF7E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77923-B40A-180C-1FF4-A255A0720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B052-DF4F-4F51-85E4-AC3AF3C70BB1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39040-60FD-AEA8-6F4E-2136E056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91206-A5DB-CA88-328B-5B5C3CF0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B803-DFDB-44B2-AA6C-53679C189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6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7A1D8-7F82-6D0D-FF98-6F1949C7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01C758-CF56-2889-55ED-3EA65EC24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B0EDB-212A-BFAC-C452-5C9294A6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B052-DF4F-4F51-85E4-AC3AF3C70BB1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1E0465-42DB-0E3A-78C7-5D18C945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E05A1E-DB77-E75C-54AB-55050331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B803-DFDB-44B2-AA6C-53679C189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1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CFCDB5-52F9-B9E6-4A91-524B1E478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FD8A1E-226D-29DA-1A54-EC1FACAC2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D0575-688E-AFC1-B1C0-61697E54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B052-DF4F-4F51-85E4-AC3AF3C70BB1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64A80-5C07-DBF6-DFB7-A970A92D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01900-8866-4D49-D2C6-EB9FD84E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B803-DFDB-44B2-AA6C-53679C189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5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E5F94-133A-3EA3-BE07-F94EA2D0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0434F-3AE6-AA09-CC85-F147022B3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CB854-D726-1460-2CDF-C55EDC68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B052-DF4F-4F51-85E4-AC3AF3C70BB1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75680-2691-8F0D-E3B7-60076F63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AE3EDC-4358-11D9-D98C-993156F8A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B803-DFDB-44B2-AA6C-53679C189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8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AD08B-B313-1D9D-297E-0A35EC15E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AF30C7-B414-954C-E969-12BE9CD14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F2F087-C40C-30A3-18AF-CF6911F4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B052-DF4F-4F51-85E4-AC3AF3C70BB1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8BD3A0-06DE-AAFE-D281-6FE48A7B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AFE5B-290E-56E7-2602-F68D811A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B803-DFDB-44B2-AA6C-53679C189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33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598C9-62BA-4C8D-1C08-B13A521BB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8834D-22D7-0DD4-5CD7-D2DC15B18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2476EF-4601-8EB8-070D-63C571484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DE852A-9AE5-754F-51DB-15E6ED62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B052-DF4F-4F51-85E4-AC3AF3C70BB1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736291-6B84-BBA8-1540-DDB421A4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6D3CA4-75D9-A76D-0AD1-2A4D72C4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B803-DFDB-44B2-AA6C-53679C189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34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F1445-5464-2EF8-27FE-B11F1304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C34DB9-18E7-8069-E0DA-911E49C2F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75448C-9689-2420-A255-AEF4D6340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85740A-748B-09B3-4DA2-76034844A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F706C0-220B-08B9-1BEA-AB08AD70D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C3703A-0E26-53ED-B1C3-751F3FB4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B052-DF4F-4F51-85E4-AC3AF3C70BB1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AE8F19-28E2-6AAE-2769-95D8F569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BDAE00-9C2A-658A-ADCC-3760A8EE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B803-DFDB-44B2-AA6C-53679C189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1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42317-C7CE-DD9E-9AEC-5C59191A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EE6239-8F5F-2CB3-6F0E-98CE78E0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B052-DF4F-4F51-85E4-AC3AF3C70BB1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4FA7E4-9510-8E68-B9BE-4228E86A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DC94B1-3629-BE92-067B-6C07C8F4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B803-DFDB-44B2-AA6C-53679C189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4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89608E-5B7D-CCD0-A6E3-27FF5141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B052-DF4F-4F51-85E4-AC3AF3C70BB1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CCCD66-192D-EFDB-538B-01ECC874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B0E35C-2704-0639-13F3-C335387F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B803-DFDB-44B2-AA6C-53679C189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5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C4C59-2BF0-253F-6A3A-19B7D9E1A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0578F-7C3F-BB0C-E3CD-3806FA559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B8E53-24DA-BEB0-A889-B9CB8257B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3998EF-D804-C049-8C65-F591AC50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B052-DF4F-4F51-85E4-AC3AF3C70BB1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591EE-4C3E-4024-81C1-09169F96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769BEF-64D8-B86F-9FEF-9DF826DD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B803-DFDB-44B2-AA6C-53679C189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04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4D0C7-A987-925D-111E-9458A6D0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8C8329-6F32-BAE3-2AB4-F33125C09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02C90E-C8BA-2968-148C-FE7771DC6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C6018F-23B3-33C7-19DA-BABF6895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B052-DF4F-4F51-85E4-AC3AF3C70BB1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C8F4C4-2ADB-11BB-D991-ADBB15B75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1728D7-A0E8-FB53-752A-E3076D90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B803-DFDB-44B2-AA6C-53679C189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9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C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29B61C-E2F3-C1C7-90C6-F6252C47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B132F4-958E-87FB-D2C5-02B74A702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5DE8E-0C34-F287-F232-DC825F88E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7B052-DF4F-4F51-85E4-AC3AF3C70BB1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EF60F1-51E9-C610-7351-E8B8E093F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19778-4653-4102-1322-395C0251D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BB803-DFDB-44B2-AA6C-53679C189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7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svg"/><Relationship Id="rId7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6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svg"/><Relationship Id="rId7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2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0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0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28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28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svg"/><Relationship Id="rId7" Type="http://schemas.openxmlformats.org/officeDocument/2006/relationships/image" Target="../media/image1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6877DE-ACED-911A-9F54-70454F75B6AB}"/>
              </a:ext>
            </a:extLst>
          </p:cNvPr>
          <p:cNvSpPr txBox="1"/>
          <p:nvPr/>
        </p:nvSpPr>
        <p:spPr>
          <a:xfrm>
            <a:off x="3168756" y="1334217"/>
            <a:ext cx="5854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지속가능한 전력 생산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9A1C0-FFBC-5199-4A87-9C1268529F20}"/>
              </a:ext>
            </a:extLst>
          </p:cNvPr>
          <p:cNvSpPr txBox="1"/>
          <p:nvPr/>
        </p:nvSpPr>
        <p:spPr>
          <a:xfrm>
            <a:off x="2736747" y="2165214"/>
            <a:ext cx="6718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전력 수요</a:t>
            </a:r>
            <a:r>
              <a:rPr lang="en-US" altLang="ko-KR" sz="2800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태양열 발전량</a:t>
            </a:r>
            <a:r>
              <a:rPr lang="en-US" altLang="ko-KR" sz="2800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풍력 발전량 예측</a:t>
            </a:r>
          </a:p>
        </p:txBody>
      </p:sp>
      <p:pic>
        <p:nvPicPr>
          <p:cNvPr id="11" name="그래픽 10" descr="풍력 발전용 터빈 단색으로 채워진">
            <a:extLst>
              <a:ext uri="{FF2B5EF4-FFF2-40B4-BE49-F238E27FC236}">
                <a16:creationId xmlns:a16="http://schemas.microsoft.com/office/drawing/2014/main" id="{61ED3C2B-0AD0-912B-2148-FAD0F6A07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" y="4352239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20B8E9-B7D1-4F61-C730-A41F69B3FA6D}"/>
              </a:ext>
            </a:extLst>
          </p:cNvPr>
          <p:cNvSpPr txBox="1"/>
          <p:nvPr/>
        </p:nvSpPr>
        <p:spPr>
          <a:xfrm>
            <a:off x="782210" y="596005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이정현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1B3AE8D-444F-7334-0775-7A776F79C2D6}"/>
              </a:ext>
            </a:extLst>
          </p:cNvPr>
          <p:cNvSpPr>
            <a:spLocks noChangeAspect="1"/>
          </p:cNvSpPr>
          <p:nvPr/>
        </p:nvSpPr>
        <p:spPr>
          <a:xfrm>
            <a:off x="1149960" y="5608583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태양열 전지판 단색으로 채워진">
            <a:extLst>
              <a:ext uri="{FF2B5EF4-FFF2-40B4-BE49-F238E27FC236}">
                <a16:creationId xmlns:a16="http://schemas.microsoft.com/office/drawing/2014/main" id="{40DBF3D7-B762-6076-FA4A-4B06ABD8A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7160" y="4352239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6C94F76-77CF-018F-8DC7-55806647A0B2}"/>
              </a:ext>
            </a:extLst>
          </p:cNvPr>
          <p:cNvSpPr txBox="1"/>
          <p:nvPr/>
        </p:nvSpPr>
        <p:spPr>
          <a:xfrm>
            <a:off x="4043570" y="596005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이의진</a:t>
            </a:r>
            <a:endParaRPr lang="ko-KR" altLang="en-US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1F4403B-A309-169C-B350-2AE177397C6A}"/>
              </a:ext>
            </a:extLst>
          </p:cNvPr>
          <p:cNvSpPr>
            <a:spLocks noChangeAspect="1"/>
          </p:cNvSpPr>
          <p:nvPr/>
        </p:nvSpPr>
        <p:spPr>
          <a:xfrm>
            <a:off x="4411320" y="5608583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 descr="전기탑 단색으로 채워진">
            <a:extLst>
              <a:ext uri="{FF2B5EF4-FFF2-40B4-BE49-F238E27FC236}">
                <a16:creationId xmlns:a16="http://schemas.microsoft.com/office/drawing/2014/main" id="{25E795EB-0811-1025-64B8-5A4EDE9CAB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69480" y="4352239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F14B072-2C56-8691-F3F5-F1BC0E0A5B1B}"/>
              </a:ext>
            </a:extLst>
          </p:cNvPr>
          <p:cNvSpPr txBox="1"/>
          <p:nvPr/>
        </p:nvSpPr>
        <p:spPr>
          <a:xfrm>
            <a:off x="7304930" y="596005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정경서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DABA124-796C-00EB-7D37-80705165A5A0}"/>
              </a:ext>
            </a:extLst>
          </p:cNvPr>
          <p:cNvSpPr>
            <a:spLocks noChangeAspect="1"/>
          </p:cNvSpPr>
          <p:nvPr/>
        </p:nvSpPr>
        <p:spPr>
          <a:xfrm>
            <a:off x="7672680" y="5608583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래픽 18" descr="재생 가능 에너지 단색으로 채워진">
            <a:extLst>
              <a:ext uri="{FF2B5EF4-FFF2-40B4-BE49-F238E27FC236}">
                <a16:creationId xmlns:a16="http://schemas.microsoft.com/office/drawing/2014/main" id="{CE586D25-1D7C-B5A8-20D7-65C98A18BE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30840" y="4352239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E3A45C1-27FB-94C6-BCCD-9300990AEDDF}"/>
              </a:ext>
            </a:extLst>
          </p:cNvPr>
          <p:cNvSpPr txBox="1"/>
          <p:nvPr/>
        </p:nvSpPr>
        <p:spPr>
          <a:xfrm>
            <a:off x="10566290" y="596005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최서여</a:t>
            </a:r>
            <a:endParaRPr lang="ko-KR" altLang="en-US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1436964-1DD4-09CA-34A4-C790295B2402}"/>
              </a:ext>
            </a:extLst>
          </p:cNvPr>
          <p:cNvSpPr>
            <a:spLocks noChangeAspect="1"/>
          </p:cNvSpPr>
          <p:nvPr/>
        </p:nvSpPr>
        <p:spPr>
          <a:xfrm>
            <a:off x="10934040" y="5608583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198E6E0-A07F-89F3-AD8B-B538E8013E78}"/>
              </a:ext>
            </a:extLst>
          </p:cNvPr>
          <p:cNvCxnSpPr/>
          <p:nvPr/>
        </p:nvCxnSpPr>
        <p:spPr>
          <a:xfrm>
            <a:off x="0" y="3450642"/>
            <a:ext cx="121920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831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7585EF-B1F2-8379-430D-54377920BF76}"/>
              </a:ext>
            </a:extLst>
          </p:cNvPr>
          <p:cNvSpPr/>
          <p:nvPr/>
        </p:nvSpPr>
        <p:spPr>
          <a:xfrm>
            <a:off x="2182699" y="1948377"/>
            <a:ext cx="7826602" cy="357657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83CEE7-E68A-2B38-8669-71514A82B8B8}"/>
              </a:ext>
            </a:extLst>
          </p:cNvPr>
          <p:cNvCxnSpPr/>
          <p:nvPr/>
        </p:nvCxnSpPr>
        <p:spPr>
          <a:xfrm>
            <a:off x="1884892" y="961542"/>
            <a:ext cx="487439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FD080C-B3E5-880D-47CC-518FA5DADE28}"/>
              </a:ext>
            </a:extLst>
          </p:cNvPr>
          <p:cNvCxnSpPr/>
          <p:nvPr/>
        </p:nvCxnSpPr>
        <p:spPr>
          <a:xfrm>
            <a:off x="3449532" y="961542"/>
            <a:ext cx="487439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C78C05-6752-BA20-53DD-B425EADE1650}"/>
              </a:ext>
            </a:extLst>
          </p:cNvPr>
          <p:cNvCxnSpPr/>
          <p:nvPr/>
        </p:nvCxnSpPr>
        <p:spPr>
          <a:xfrm>
            <a:off x="5014172" y="961542"/>
            <a:ext cx="487439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래픽 1" descr="풍력 발전용 터빈 단색으로 채워진">
            <a:extLst>
              <a:ext uri="{FF2B5EF4-FFF2-40B4-BE49-F238E27FC236}">
                <a16:creationId xmlns:a16="http://schemas.microsoft.com/office/drawing/2014/main" id="{89F78326-96D6-B3FC-3149-43739E6AE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840" y="394349"/>
            <a:ext cx="914400" cy="914400"/>
          </a:xfrm>
          <a:prstGeom prst="rect">
            <a:avLst/>
          </a:prstGeom>
        </p:spPr>
      </p:pic>
      <p:pic>
        <p:nvPicPr>
          <p:cNvPr id="3" name="그래픽 2" descr="풍력 발전용 터빈 단색으로 채워진">
            <a:extLst>
              <a:ext uri="{FF2B5EF4-FFF2-40B4-BE49-F238E27FC236}">
                <a16:creationId xmlns:a16="http://schemas.microsoft.com/office/drawing/2014/main" id="{3EE7D25F-FDE6-0562-4E11-1D8C61AC6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2761" y="384766"/>
            <a:ext cx="914400" cy="914400"/>
          </a:xfrm>
          <a:prstGeom prst="rect">
            <a:avLst/>
          </a:prstGeom>
        </p:spPr>
      </p:pic>
      <p:pic>
        <p:nvPicPr>
          <p:cNvPr id="8" name="그래픽 7" descr="태양열 전지판 단색으로 채워진">
            <a:extLst>
              <a:ext uri="{FF2B5EF4-FFF2-40B4-BE49-F238E27FC236}">
                <a16:creationId xmlns:a16="http://schemas.microsoft.com/office/drawing/2014/main" id="{7F4C1CCB-7C83-DB2E-C632-2D7A6F0D7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9682" y="384766"/>
            <a:ext cx="914400" cy="914400"/>
          </a:xfrm>
          <a:prstGeom prst="rect">
            <a:avLst/>
          </a:prstGeom>
        </p:spPr>
      </p:pic>
      <p:pic>
        <p:nvPicPr>
          <p:cNvPr id="16" name="그래픽 15" descr="태양열 전지판 단색으로 채워진">
            <a:extLst>
              <a:ext uri="{FF2B5EF4-FFF2-40B4-BE49-F238E27FC236}">
                <a16:creationId xmlns:a16="http://schemas.microsoft.com/office/drawing/2014/main" id="{98693F1F-7370-0E9C-B21D-0934A3C18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6602" y="394349"/>
            <a:ext cx="914400" cy="914400"/>
          </a:xfrm>
          <a:prstGeom prst="rect">
            <a:avLst/>
          </a:prstGeom>
        </p:spPr>
      </p:pic>
      <p:pic>
        <p:nvPicPr>
          <p:cNvPr id="5" name="그래픽 4" descr="일부 흐림 단색으로 채워진">
            <a:extLst>
              <a:ext uri="{FF2B5EF4-FFF2-40B4-BE49-F238E27FC236}">
                <a16:creationId xmlns:a16="http://schemas.microsoft.com/office/drawing/2014/main" id="{EFD14526-1473-F274-E910-A7B09BFD1A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36916" y="2601410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8E0714-013A-C40B-3EF7-0E0AB18C20E8}"/>
              </a:ext>
            </a:extLst>
          </p:cNvPr>
          <p:cNvSpPr txBox="1"/>
          <p:nvPr/>
        </p:nvSpPr>
        <p:spPr>
          <a:xfrm>
            <a:off x="4770936" y="2873944"/>
            <a:ext cx="332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날씨에 따른 불안정한 전력 공급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F853AC-65A7-009B-4447-525819C6ADAA}"/>
              </a:ext>
            </a:extLst>
          </p:cNvPr>
          <p:cNvSpPr txBox="1"/>
          <p:nvPr/>
        </p:nvSpPr>
        <p:spPr>
          <a:xfrm>
            <a:off x="4331714" y="4340104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기존 에너지원에 비해 소량의 비율을 차지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11" name="그래픽 10" descr="가로 막대형 차트 단색으로 채워진">
            <a:extLst>
              <a:ext uri="{FF2B5EF4-FFF2-40B4-BE49-F238E27FC236}">
                <a16:creationId xmlns:a16="http://schemas.microsoft.com/office/drawing/2014/main" id="{297833E3-32D7-CE56-AA97-F93623E22C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36916" y="406757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592187-63FA-E24F-675C-2FAAADC210B5}"/>
              </a:ext>
            </a:extLst>
          </p:cNvPr>
          <p:cNvSpPr txBox="1"/>
          <p:nvPr/>
        </p:nvSpPr>
        <p:spPr>
          <a:xfrm>
            <a:off x="2372331" y="1763711"/>
            <a:ext cx="1638590" cy="400110"/>
          </a:xfrm>
          <a:prstGeom prst="rect">
            <a:avLst/>
          </a:prstGeom>
          <a:solidFill>
            <a:srgbClr val="96C9DC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Limitation</a:t>
            </a:r>
            <a:endParaRPr lang="ko-KR" altLang="en-US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169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45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7585EF-B1F2-8379-430D-54377920BF76}"/>
              </a:ext>
            </a:extLst>
          </p:cNvPr>
          <p:cNvSpPr/>
          <p:nvPr/>
        </p:nvSpPr>
        <p:spPr>
          <a:xfrm>
            <a:off x="2182699" y="1948377"/>
            <a:ext cx="7826602" cy="357657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83CEE7-E68A-2B38-8669-71514A82B8B8}"/>
              </a:ext>
            </a:extLst>
          </p:cNvPr>
          <p:cNvCxnSpPr/>
          <p:nvPr/>
        </p:nvCxnSpPr>
        <p:spPr>
          <a:xfrm>
            <a:off x="1884892" y="961542"/>
            <a:ext cx="487439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FD080C-B3E5-880D-47CC-518FA5DADE28}"/>
              </a:ext>
            </a:extLst>
          </p:cNvPr>
          <p:cNvCxnSpPr/>
          <p:nvPr/>
        </p:nvCxnSpPr>
        <p:spPr>
          <a:xfrm>
            <a:off x="3449532" y="961542"/>
            <a:ext cx="487439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C78C05-6752-BA20-53DD-B425EADE1650}"/>
              </a:ext>
            </a:extLst>
          </p:cNvPr>
          <p:cNvCxnSpPr/>
          <p:nvPr/>
        </p:nvCxnSpPr>
        <p:spPr>
          <a:xfrm>
            <a:off x="5014172" y="961542"/>
            <a:ext cx="487439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래픽 1" descr="풍력 발전용 터빈 단색으로 채워진">
            <a:extLst>
              <a:ext uri="{FF2B5EF4-FFF2-40B4-BE49-F238E27FC236}">
                <a16:creationId xmlns:a16="http://schemas.microsoft.com/office/drawing/2014/main" id="{89F78326-96D6-B3FC-3149-43739E6AE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840" y="394349"/>
            <a:ext cx="914400" cy="914400"/>
          </a:xfrm>
          <a:prstGeom prst="rect">
            <a:avLst/>
          </a:prstGeom>
        </p:spPr>
      </p:pic>
      <p:pic>
        <p:nvPicPr>
          <p:cNvPr id="3" name="그래픽 2" descr="풍력 발전용 터빈 단색으로 채워진">
            <a:extLst>
              <a:ext uri="{FF2B5EF4-FFF2-40B4-BE49-F238E27FC236}">
                <a16:creationId xmlns:a16="http://schemas.microsoft.com/office/drawing/2014/main" id="{3EE7D25F-FDE6-0562-4E11-1D8C61AC6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2761" y="384766"/>
            <a:ext cx="914400" cy="914400"/>
          </a:xfrm>
          <a:prstGeom prst="rect">
            <a:avLst/>
          </a:prstGeom>
        </p:spPr>
      </p:pic>
      <p:pic>
        <p:nvPicPr>
          <p:cNvPr id="8" name="그래픽 7" descr="태양열 전지판 단색으로 채워진">
            <a:extLst>
              <a:ext uri="{FF2B5EF4-FFF2-40B4-BE49-F238E27FC236}">
                <a16:creationId xmlns:a16="http://schemas.microsoft.com/office/drawing/2014/main" id="{7F4C1CCB-7C83-DB2E-C632-2D7A6F0D7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9682" y="384766"/>
            <a:ext cx="914400" cy="914400"/>
          </a:xfrm>
          <a:prstGeom prst="rect">
            <a:avLst/>
          </a:prstGeom>
        </p:spPr>
      </p:pic>
      <p:pic>
        <p:nvPicPr>
          <p:cNvPr id="16" name="그래픽 15" descr="태양열 전지판 단색으로 채워진">
            <a:extLst>
              <a:ext uri="{FF2B5EF4-FFF2-40B4-BE49-F238E27FC236}">
                <a16:creationId xmlns:a16="http://schemas.microsoft.com/office/drawing/2014/main" id="{98693F1F-7370-0E9C-B21D-0934A3C18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6602" y="394349"/>
            <a:ext cx="914400" cy="914400"/>
          </a:xfrm>
          <a:prstGeom prst="rect">
            <a:avLst/>
          </a:prstGeom>
        </p:spPr>
      </p:pic>
      <p:pic>
        <p:nvPicPr>
          <p:cNvPr id="5" name="그래픽 4" descr="일부 흐림 단색으로 채워진">
            <a:extLst>
              <a:ext uri="{FF2B5EF4-FFF2-40B4-BE49-F238E27FC236}">
                <a16:creationId xmlns:a16="http://schemas.microsoft.com/office/drawing/2014/main" id="{EFD14526-1473-F274-E910-A7B09BFD1A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36916" y="2601410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8E0714-013A-C40B-3EF7-0E0AB18C20E8}"/>
              </a:ext>
            </a:extLst>
          </p:cNvPr>
          <p:cNvSpPr txBox="1"/>
          <p:nvPr/>
        </p:nvSpPr>
        <p:spPr>
          <a:xfrm>
            <a:off x="4717243" y="2873944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날씨를 바탕으로 전력생산량 예측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F853AC-65A7-009B-4447-525819C6ADAA}"/>
              </a:ext>
            </a:extLst>
          </p:cNvPr>
          <p:cNvSpPr txBox="1"/>
          <p:nvPr/>
        </p:nvSpPr>
        <p:spPr>
          <a:xfrm>
            <a:off x="4661135" y="4201604"/>
            <a:ext cx="3539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기존 에너지원을 최소화하여 </a:t>
            </a:r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감당할 수 있도록 전기 소비량 예측</a:t>
            </a:r>
          </a:p>
        </p:txBody>
      </p:sp>
      <p:pic>
        <p:nvPicPr>
          <p:cNvPr id="11" name="그래픽 10" descr="가로 막대형 차트 단색으로 채워진">
            <a:extLst>
              <a:ext uri="{FF2B5EF4-FFF2-40B4-BE49-F238E27FC236}">
                <a16:creationId xmlns:a16="http://schemas.microsoft.com/office/drawing/2014/main" id="{297833E3-32D7-CE56-AA97-F93623E22C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36916" y="406757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592187-63FA-E24F-675C-2FAAADC210B5}"/>
              </a:ext>
            </a:extLst>
          </p:cNvPr>
          <p:cNvSpPr txBox="1"/>
          <p:nvPr/>
        </p:nvSpPr>
        <p:spPr>
          <a:xfrm>
            <a:off x="2372331" y="1763711"/>
            <a:ext cx="1364476" cy="400110"/>
          </a:xfrm>
          <a:prstGeom prst="rect">
            <a:avLst/>
          </a:prstGeom>
          <a:solidFill>
            <a:srgbClr val="96C9DC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Solution</a:t>
            </a:r>
            <a:endParaRPr lang="ko-KR" altLang="en-US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951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7585EF-B1F2-8379-430D-54377920BF76}"/>
              </a:ext>
            </a:extLst>
          </p:cNvPr>
          <p:cNvSpPr/>
          <p:nvPr/>
        </p:nvSpPr>
        <p:spPr>
          <a:xfrm>
            <a:off x="2182699" y="1948377"/>
            <a:ext cx="7826602" cy="357657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83CEE7-E68A-2B38-8669-71514A82B8B8}"/>
              </a:ext>
            </a:extLst>
          </p:cNvPr>
          <p:cNvCxnSpPr/>
          <p:nvPr/>
        </p:nvCxnSpPr>
        <p:spPr>
          <a:xfrm>
            <a:off x="1884892" y="961542"/>
            <a:ext cx="487439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FD080C-B3E5-880D-47CC-518FA5DADE28}"/>
              </a:ext>
            </a:extLst>
          </p:cNvPr>
          <p:cNvCxnSpPr/>
          <p:nvPr/>
        </p:nvCxnSpPr>
        <p:spPr>
          <a:xfrm>
            <a:off x="3449532" y="961542"/>
            <a:ext cx="487439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C78C05-6752-BA20-53DD-B425EADE1650}"/>
              </a:ext>
            </a:extLst>
          </p:cNvPr>
          <p:cNvCxnSpPr/>
          <p:nvPr/>
        </p:nvCxnSpPr>
        <p:spPr>
          <a:xfrm>
            <a:off x="5014172" y="961542"/>
            <a:ext cx="487439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래픽 1" descr="풍력 발전용 터빈 단색으로 채워진">
            <a:extLst>
              <a:ext uri="{FF2B5EF4-FFF2-40B4-BE49-F238E27FC236}">
                <a16:creationId xmlns:a16="http://schemas.microsoft.com/office/drawing/2014/main" id="{89F78326-96D6-B3FC-3149-43739E6AE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0322" y="3272605"/>
            <a:ext cx="914400" cy="914400"/>
          </a:xfrm>
          <a:prstGeom prst="rect">
            <a:avLst/>
          </a:prstGeom>
        </p:spPr>
      </p:pic>
      <p:pic>
        <p:nvPicPr>
          <p:cNvPr id="3" name="그래픽 2" descr="풍력 발전용 터빈 단색으로 채워진">
            <a:extLst>
              <a:ext uri="{FF2B5EF4-FFF2-40B4-BE49-F238E27FC236}">
                <a16:creationId xmlns:a16="http://schemas.microsoft.com/office/drawing/2014/main" id="{3EE7D25F-FDE6-0562-4E11-1D8C61AC6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2761" y="384766"/>
            <a:ext cx="914400" cy="914400"/>
          </a:xfrm>
          <a:prstGeom prst="rect">
            <a:avLst/>
          </a:prstGeom>
        </p:spPr>
      </p:pic>
      <p:pic>
        <p:nvPicPr>
          <p:cNvPr id="8" name="그래픽 7" descr="태양열 전지판 단색으로 채워진">
            <a:extLst>
              <a:ext uri="{FF2B5EF4-FFF2-40B4-BE49-F238E27FC236}">
                <a16:creationId xmlns:a16="http://schemas.microsoft.com/office/drawing/2014/main" id="{7F4C1CCB-7C83-DB2E-C632-2D7A6F0D7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9682" y="384766"/>
            <a:ext cx="914400" cy="914400"/>
          </a:xfrm>
          <a:prstGeom prst="rect">
            <a:avLst/>
          </a:prstGeom>
        </p:spPr>
      </p:pic>
      <p:pic>
        <p:nvPicPr>
          <p:cNvPr id="16" name="그래픽 15" descr="태양열 전지판 단색으로 채워진">
            <a:extLst>
              <a:ext uri="{FF2B5EF4-FFF2-40B4-BE49-F238E27FC236}">
                <a16:creationId xmlns:a16="http://schemas.microsoft.com/office/drawing/2014/main" id="{98693F1F-7370-0E9C-B21D-0934A3C18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6602" y="394349"/>
            <a:ext cx="914400" cy="914400"/>
          </a:xfrm>
          <a:prstGeom prst="rect">
            <a:avLst/>
          </a:prstGeom>
        </p:spPr>
      </p:pic>
      <p:pic>
        <p:nvPicPr>
          <p:cNvPr id="11" name="그래픽 10" descr="가로 막대형 차트 단색으로 채워진">
            <a:extLst>
              <a:ext uri="{FF2B5EF4-FFF2-40B4-BE49-F238E27FC236}">
                <a16:creationId xmlns:a16="http://schemas.microsoft.com/office/drawing/2014/main" id="{297833E3-32D7-CE56-AA97-F93623E22C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35132" y="3272605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592187-63FA-E24F-675C-2FAAADC210B5}"/>
              </a:ext>
            </a:extLst>
          </p:cNvPr>
          <p:cNvSpPr txBox="1"/>
          <p:nvPr/>
        </p:nvSpPr>
        <p:spPr>
          <a:xfrm>
            <a:off x="2372331" y="1763711"/>
            <a:ext cx="1364476" cy="400110"/>
          </a:xfrm>
          <a:prstGeom prst="rect">
            <a:avLst/>
          </a:prstGeom>
          <a:solidFill>
            <a:srgbClr val="96C9DC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Solution</a:t>
            </a:r>
            <a:endParaRPr lang="ko-KR" altLang="en-US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" name="그래픽 5" descr="태양열 전지판 단색으로 채워진">
            <a:extLst>
              <a:ext uri="{FF2B5EF4-FFF2-40B4-BE49-F238E27FC236}">
                <a16:creationId xmlns:a16="http://schemas.microsoft.com/office/drawing/2014/main" id="{C0B591F4-462E-4994-E389-C8DB22051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5512" y="3272605"/>
            <a:ext cx="914400" cy="914400"/>
          </a:xfrm>
          <a:prstGeom prst="rect">
            <a:avLst/>
          </a:prstGeom>
        </p:spPr>
      </p:pic>
      <p:pic>
        <p:nvPicPr>
          <p:cNvPr id="10" name="그래픽 9" descr="공장 단색으로 채워진">
            <a:extLst>
              <a:ext uri="{FF2B5EF4-FFF2-40B4-BE49-F238E27FC236}">
                <a16:creationId xmlns:a16="http://schemas.microsoft.com/office/drawing/2014/main" id="{11772BFB-FDCF-786E-23E7-D4864605B9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32000" y="3272605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CF2E3BC-9DF5-19D9-9B83-2C3E0F95101C}"/>
              </a:ext>
            </a:extLst>
          </p:cNvPr>
          <p:cNvSpPr txBox="1"/>
          <p:nvPr/>
        </p:nvSpPr>
        <p:spPr>
          <a:xfrm>
            <a:off x="3822635" y="3468195"/>
            <a:ext cx="354584" cy="523220"/>
          </a:xfrm>
          <a:prstGeom prst="rect">
            <a:avLst/>
          </a:prstGeom>
          <a:solidFill>
            <a:srgbClr val="96C9DC"/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FCA8-1B21-7969-7861-B40F841AB73B}"/>
              </a:ext>
            </a:extLst>
          </p:cNvPr>
          <p:cNvSpPr txBox="1"/>
          <p:nvPr/>
        </p:nvSpPr>
        <p:spPr>
          <a:xfrm>
            <a:off x="5837825" y="3468195"/>
            <a:ext cx="354584" cy="523220"/>
          </a:xfrm>
          <a:prstGeom prst="rect">
            <a:avLst/>
          </a:prstGeom>
          <a:solidFill>
            <a:srgbClr val="96C9DC"/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987E6F-8571-4741-DAF4-03CF30AB0969}"/>
              </a:ext>
            </a:extLst>
          </p:cNvPr>
          <p:cNvSpPr txBox="1"/>
          <p:nvPr/>
        </p:nvSpPr>
        <p:spPr>
          <a:xfrm>
            <a:off x="7853015" y="3468195"/>
            <a:ext cx="405880" cy="523220"/>
          </a:xfrm>
          <a:prstGeom prst="rect">
            <a:avLst/>
          </a:prstGeom>
          <a:solidFill>
            <a:srgbClr val="96C9DC"/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=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9BADD3-9898-97E4-E844-9B30007E5526}"/>
              </a:ext>
            </a:extLst>
          </p:cNvPr>
          <p:cNvSpPr txBox="1"/>
          <p:nvPr/>
        </p:nvSpPr>
        <p:spPr>
          <a:xfrm>
            <a:off x="2535132" y="4237775"/>
            <a:ext cx="965329" cy="276999"/>
          </a:xfrm>
          <a:prstGeom prst="rect">
            <a:avLst/>
          </a:prstGeom>
          <a:solidFill>
            <a:srgbClr val="96C9DC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전기 수요량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B4F2BE-FAA8-9F09-DD5C-03B4E1784E8C}"/>
              </a:ext>
            </a:extLst>
          </p:cNvPr>
          <p:cNvSpPr txBox="1"/>
          <p:nvPr/>
        </p:nvSpPr>
        <p:spPr>
          <a:xfrm>
            <a:off x="4574699" y="4237775"/>
            <a:ext cx="965329" cy="276999"/>
          </a:xfrm>
          <a:prstGeom prst="rect">
            <a:avLst/>
          </a:prstGeom>
          <a:solidFill>
            <a:srgbClr val="96C9DC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풍력 발전량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45BC73-4618-5563-8553-83D7A9A2C619}"/>
              </a:ext>
            </a:extLst>
          </p:cNvPr>
          <p:cNvSpPr txBox="1"/>
          <p:nvPr/>
        </p:nvSpPr>
        <p:spPr>
          <a:xfrm>
            <a:off x="6565512" y="4237775"/>
            <a:ext cx="1112805" cy="276999"/>
          </a:xfrm>
          <a:prstGeom prst="rect">
            <a:avLst/>
          </a:prstGeom>
          <a:solidFill>
            <a:srgbClr val="96C9DC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태양광 발전량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6A755-739A-8F67-7753-C75AF73283BB}"/>
              </a:ext>
            </a:extLst>
          </p:cNvPr>
          <p:cNvSpPr txBox="1"/>
          <p:nvPr/>
        </p:nvSpPr>
        <p:spPr>
          <a:xfrm>
            <a:off x="8505395" y="4237775"/>
            <a:ext cx="1260281" cy="276999"/>
          </a:xfrm>
          <a:prstGeom prst="rect">
            <a:avLst/>
          </a:prstGeom>
          <a:solidFill>
            <a:srgbClr val="96C9DC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화석연료 발전량</a:t>
            </a:r>
          </a:p>
        </p:txBody>
      </p:sp>
      <p:pic>
        <p:nvPicPr>
          <p:cNvPr id="27" name="그래픽 26" descr="풍력 발전용 터빈 단색으로 채워진">
            <a:extLst>
              <a:ext uri="{FF2B5EF4-FFF2-40B4-BE49-F238E27FC236}">
                <a16:creationId xmlns:a16="http://schemas.microsoft.com/office/drawing/2014/main" id="{606B7C7B-6DD6-AA72-BE0F-1A4062AD6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840" y="3943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1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 descr="풍력 발전용 터빈 단색으로 채워진">
            <a:extLst>
              <a:ext uri="{FF2B5EF4-FFF2-40B4-BE49-F238E27FC236}">
                <a16:creationId xmlns:a16="http://schemas.microsoft.com/office/drawing/2014/main" id="{61ED3C2B-0AD0-912B-2148-FAD0F6A07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" y="1806865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20B8E9-B7D1-4F61-C730-A41F69B3FA6D}"/>
              </a:ext>
            </a:extLst>
          </p:cNvPr>
          <p:cNvSpPr txBox="1"/>
          <p:nvPr/>
        </p:nvSpPr>
        <p:spPr>
          <a:xfrm>
            <a:off x="509620" y="3414685"/>
            <a:ext cx="1394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배경 및 목적</a:t>
            </a:r>
          </a:p>
        </p:txBody>
      </p:sp>
      <p:pic>
        <p:nvPicPr>
          <p:cNvPr id="13" name="그래픽 12" descr="태양열 전지판 단색으로 채워진">
            <a:extLst>
              <a:ext uri="{FF2B5EF4-FFF2-40B4-BE49-F238E27FC236}">
                <a16:creationId xmlns:a16="http://schemas.microsoft.com/office/drawing/2014/main" id="{40DBF3D7-B762-6076-FA4A-4B06ABD8A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7160" y="1806865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6C94F76-77CF-018F-8DC7-55806647A0B2}"/>
              </a:ext>
            </a:extLst>
          </p:cNvPr>
          <p:cNvSpPr txBox="1"/>
          <p:nvPr/>
        </p:nvSpPr>
        <p:spPr>
          <a:xfrm>
            <a:off x="3936890" y="3414685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데이터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1F4403B-A309-169C-B350-2AE177397C6A}"/>
              </a:ext>
            </a:extLst>
          </p:cNvPr>
          <p:cNvSpPr>
            <a:spLocks noChangeAspect="1"/>
          </p:cNvSpPr>
          <p:nvPr/>
        </p:nvSpPr>
        <p:spPr>
          <a:xfrm>
            <a:off x="4411320" y="306320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 descr="전기탑 단색으로 채워진">
            <a:extLst>
              <a:ext uri="{FF2B5EF4-FFF2-40B4-BE49-F238E27FC236}">
                <a16:creationId xmlns:a16="http://schemas.microsoft.com/office/drawing/2014/main" id="{25E795EB-0811-1025-64B8-5A4EDE9CAB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69480" y="1806865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F14B072-2C56-8691-F3F5-F1BC0E0A5B1B}"/>
              </a:ext>
            </a:extLst>
          </p:cNvPr>
          <p:cNvSpPr txBox="1"/>
          <p:nvPr/>
        </p:nvSpPr>
        <p:spPr>
          <a:xfrm>
            <a:off x="7186844" y="3414685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계획</a:t>
            </a:r>
          </a:p>
        </p:txBody>
      </p:sp>
      <p:pic>
        <p:nvPicPr>
          <p:cNvPr id="19" name="그래픽 18" descr="재생 가능 에너지 단색으로 채워진">
            <a:extLst>
              <a:ext uri="{FF2B5EF4-FFF2-40B4-BE49-F238E27FC236}">
                <a16:creationId xmlns:a16="http://schemas.microsoft.com/office/drawing/2014/main" id="{CE586D25-1D7C-B5A8-20D7-65C98A18BE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30840" y="1806865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E3A45C1-27FB-94C6-BCCD-9300990AEDDF}"/>
              </a:ext>
            </a:extLst>
          </p:cNvPr>
          <p:cNvSpPr txBox="1"/>
          <p:nvPr/>
        </p:nvSpPr>
        <p:spPr>
          <a:xfrm>
            <a:off x="10459610" y="3414685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예상결과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3E8EAE4-58CC-7B67-39E1-8F2E0CA6AD1C}"/>
              </a:ext>
            </a:extLst>
          </p:cNvPr>
          <p:cNvCxnSpPr/>
          <p:nvPr/>
        </p:nvCxnSpPr>
        <p:spPr>
          <a:xfrm>
            <a:off x="1590261" y="3124138"/>
            <a:ext cx="241785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0E8DC71-D5EB-5477-D8FD-B7E19864A882}"/>
              </a:ext>
            </a:extLst>
          </p:cNvPr>
          <p:cNvCxnSpPr>
            <a:cxnSpLocks/>
          </p:cNvCxnSpPr>
          <p:nvPr/>
        </p:nvCxnSpPr>
        <p:spPr>
          <a:xfrm>
            <a:off x="4887070" y="3124138"/>
            <a:ext cx="241785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7EA3889-9D30-DECE-C769-7EAB33F2851A}"/>
              </a:ext>
            </a:extLst>
          </p:cNvPr>
          <p:cNvCxnSpPr/>
          <p:nvPr/>
        </p:nvCxnSpPr>
        <p:spPr>
          <a:xfrm>
            <a:off x="8183880" y="3124138"/>
            <a:ext cx="241785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68037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풍력 발전용 터빈 단색으로 채워진">
            <a:extLst>
              <a:ext uri="{FF2B5EF4-FFF2-40B4-BE49-F238E27FC236}">
                <a16:creationId xmlns:a16="http://schemas.microsoft.com/office/drawing/2014/main" id="{1A15BC2F-D0E9-7C6B-C27F-3F0210967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2243" y="2715192"/>
            <a:ext cx="914400" cy="914400"/>
          </a:xfrm>
          <a:prstGeom prst="rect">
            <a:avLst/>
          </a:prstGeom>
        </p:spPr>
      </p:pic>
      <p:pic>
        <p:nvPicPr>
          <p:cNvPr id="3" name="그래픽 2" descr="가로 막대형 차트 단색으로 채워진">
            <a:extLst>
              <a:ext uri="{FF2B5EF4-FFF2-40B4-BE49-F238E27FC236}">
                <a16:creationId xmlns:a16="http://schemas.microsoft.com/office/drawing/2014/main" id="{6057DF79-6E21-8045-345C-8DD0A3026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7053" y="2715192"/>
            <a:ext cx="914400" cy="914400"/>
          </a:xfrm>
          <a:prstGeom prst="rect">
            <a:avLst/>
          </a:prstGeom>
        </p:spPr>
      </p:pic>
      <p:pic>
        <p:nvPicPr>
          <p:cNvPr id="4" name="그래픽 3" descr="태양열 전지판 단색으로 채워진">
            <a:extLst>
              <a:ext uri="{FF2B5EF4-FFF2-40B4-BE49-F238E27FC236}">
                <a16:creationId xmlns:a16="http://schemas.microsoft.com/office/drawing/2014/main" id="{64710673-224F-BA96-2438-F3E26F5E0F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37433" y="2715192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75DFFD-6DB3-8F8B-E148-180183E20401}"/>
              </a:ext>
            </a:extLst>
          </p:cNvPr>
          <p:cNvSpPr txBox="1"/>
          <p:nvPr/>
        </p:nvSpPr>
        <p:spPr>
          <a:xfrm>
            <a:off x="5574519" y="3775206"/>
            <a:ext cx="1228221" cy="338554"/>
          </a:xfrm>
          <a:prstGeom prst="rect">
            <a:avLst/>
          </a:prstGeom>
          <a:solidFill>
            <a:srgbClr val="96C9DC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전기 수요량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FD4DF-515C-849B-8F7C-5761EF28E753}"/>
              </a:ext>
            </a:extLst>
          </p:cNvPr>
          <p:cNvSpPr txBox="1"/>
          <p:nvPr/>
        </p:nvSpPr>
        <p:spPr>
          <a:xfrm>
            <a:off x="7565332" y="3775206"/>
            <a:ext cx="1228221" cy="338554"/>
          </a:xfrm>
          <a:prstGeom prst="rect">
            <a:avLst/>
          </a:prstGeom>
          <a:solidFill>
            <a:srgbClr val="96C9DC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풍력 발전량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2AF3C-899A-0E54-46D7-4288694437DE}"/>
              </a:ext>
            </a:extLst>
          </p:cNvPr>
          <p:cNvSpPr txBox="1"/>
          <p:nvPr/>
        </p:nvSpPr>
        <p:spPr>
          <a:xfrm>
            <a:off x="9556145" y="3775206"/>
            <a:ext cx="1425390" cy="338554"/>
          </a:xfrm>
          <a:prstGeom prst="rect">
            <a:avLst/>
          </a:prstGeom>
          <a:solidFill>
            <a:srgbClr val="96C9DC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태양광 발전량</a:t>
            </a:r>
          </a:p>
        </p:txBody>
      </p:sp>
      <p:pic>
        <p:nvPicPr>
          <p:cNvPr id="8" name="그래픽 7" descr="일부 흐림 단색으로 채워진">
            <a:extLst>
              <a:ext uri="{FF2B5EF4-FFF2-40B4-BE49-F238E27FC236}">
                <a16:creationId xmlns:a16="http://schemas.microsoft.com/office/drawing/2014/main" id="{10C9666A-3D84-1E25-D507-9393055694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7327" y="2715192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69308D-7622-7869-EDB8-7B6D0AA3B079}"/>
              </a:ext>
            </a:extLst>
          </p:cNvPr>
          <p:cNvSpPr txBox="1"/>
          <p:nvPr/>
        </p:nvSpPr>
        <p:spPr>
          <a:xfrm>
            <a:off x="1695024" y="3777061"/>
            <a:ext cx="579005" cy="338554"/>
          </a:xfrm>
          <a:prstGeom prst="rect">
            <a:avLst/>
          </a:prstGeom>
          <a:solidFill>
            <a:srgbClr val="96C9DC"/>
          </a:solidFill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날씨</a:t>
            </a:r>
            <a:endParaRPr lang="ko-KR" altLang="en-US" sz="16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F00BD8-78A8-EA4C-1955-4C0F2AD76C83}"/>
              </a:ext>
            </a:extLst>
          </p:cNvPr>
          <p:cNvSpPr/>
          <p:nvPr/>
        </p:nvSpPr>
        <p:spPr>
          <a:xfrm>
            <a:off x="5092332" y="2447118"/>
            <a:ext cx="6174223" cy="1963764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B2E0609-B9E7-FFDF-075E-739C6ABC6C14}"/>
              </a:ext>
            </a:extLst>
          </p:cNvPr>
          <p:cNvSpPr/>
          <p:nvPr/>
        </p:nvSpPr>
        <p:spPr>
          <a:xfrm>
            <a:off x="3317360" y="3172392"/>
            <a:ext cx="978408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A504E-2728-B98A-5A29-203F3DAF343B}"/>
              </a:ext>
            </a:extLst>
          </p:cNvPr>
          <p:cNvSpPr txBox="1"/>
          <p:nvPr/>
        </p:nvSpPr>
        <p:spPr>
          <a:xfrm>
            <a:off x="1571592" y="173764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Data</a:t>
            </a:r>
            <a:endParaRPr lang="ko-KR" altLang="en-US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6AC493-17DB-64CD-2654-460A114E5C41}"/>
              </a:ext>
            </a:extLst>
          </p:cNvPr>
          <p:cNvSpPr txBox="1"/>
          <p:nvPr/>
        </p:nvSpPr>
        <p:spPr>
          <a:xfrm>
            <a:off x="7724214" y="1737645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Label</a:t>
            </a:r>
            <a:endParaRPr lang="ko-KR" altLang="en-US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041343-DB89-9126-E423-FC7597A2C160}"/>
              </a:ext>
            </a:extLst>
          </p:cNvPr>
          <p:cNvSpPr/>
          <p:nvPr/>
        </p:nvSpPr>
        <p:spPr>
          <a:xfrm>
            <a:off x="1014073" y="2432826"/>
            <a:ext cx="2018268" cy="1963764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5103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풍력 발전용 터빈 단색으로 채워진">
            <a:extLst>
              <a:ext uri="{FF2B5EF4-FFF2-40B4-BE49-F238E27FC236}">
                <a16:creationId xmlns:a16="http://schemas.microsoft.com/office/drawing/2014/main" id="{1A15BC2F-D0E9-7C6B-C27F-3F0210967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2243" y="2715192"/>
            <a:ext cx="914400" cy="914400"/>
          </a:xfrm>
          <a:prstGeom prst="rect">
            <a:avLst/>
          </a:prstGeom>
        </p:spPr>
      </p:pic>
      <p:pic>
        <p:nvPicPr>
          <p:cNvPr id="3" name="그래픽 2" descr="가로 막대형 차트 단색으로 채워진">
            <a:extLst>
              <a:ext uri="{FF2B5EF4-FFF2-40B4-BE49-F238E27FC236}">
                <a16:creationId xmlns:a16="http://schemas.microsoft.com/office/drawing/2014/main" id="{6057DF79-6E21-8045-345C-8DD0A3026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7053" y="2715192"/>
            <a:ext cx="914400" cy="914400"/>
          </a:xfrm>
          <a:prstGeom prst="rect">
            <a:avLst/>
          </a:prstGeom>
        </p:spPr>
      </p:pic>
      <p:pic>
        <p:nvPicPr>
          <p:cNvPr id="4" name="그래픽 3" descr="태양열 전지판 단색으로 채워진">
            <a:extLst>
              <a:ext uri="{FF2B5EF4-FFF2-40B4-BE49-F238E27FC236}">
                <a16:creationId xmlns:a16="http://schemas.microsoft.com/office/drawing/2014/main" id="{64710673-224F-BA96-2438-F3E26F5E0F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37433" y="2715192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75DFFD-6DB3-8F8B-E148-180183E20401}"/>
              </a:ext>
            </a:extLst>
          </p:cNvPr>
          <p:cNvSpPr txBox="1"/>
          <p:nvPr/>
        </p:nvSpPr>
        <p:spPr>
          <a:xfrm>
            <a:off x="5574519" y="3775206"/>
            <a:ext cx="1228221" cy="338554"/>
          </a:xfrm>
          <a:prstGeom prst="rect">
            <a:avLst/>
          </a:prstGeom>
          <a:solidFill>
            <a:srgbClr val="96C9DC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전기 수요량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FD4DF-515C-849B-8F7C-5761EF28E753}"/>
              </a:ext>
            </a:extLst>
          </p:cNvPr>
          <p:cNvSpPr txBox="1"/>
          <p:nvPr/>
        </p:nvSpPr>
        <p:spPr>
          <a:xfrm>
            <a:off x="7565332" y="3775206"/>
            <a:ext cx="1228221" cy="338554"/>
          </a:xfrm>
          <a:prstGeom prst="rect">
            <a:avLst/>
          </a:prstGeom>
          <a:solidFill>
            <a:srgbClr val="96C9DC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풍력 발전량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2AF3C-899A-0E54-46D7-4288694437DE}"/>
              </a:ext>
            </a:extLst>
          </p:cNvPr>
          <p:cNvSpPr txBox="1"/>
          <p:nvPr/>
        </p:nvSpPr>
        <p:spPr>
          <a:xfrm>
            <a:off x="9556145" y="3775206"/>
            <a:ext cx="1425390" cy="338554"/>
          </a:xfrm>
          <a:prstGeom prst="rect">
            <a:avLst/>
          </a:prstGeom>
          <a:solidFill>
            <a:srgbClr val="96C9DC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태양광 발전량</a:t>
            </a:r>
          </a:p>
        </p:txBody>
      </p:sp>
      <p:pic>
        <p:nvPicPr>
          <p:cNvPr id="8" name="그래픽 7" descr="일부 흐림 단색으로 채워진">
            <a:extLst>
              <a:ext uri="{FF2B5EF4-FFF2-40B4-BE49-F238E27FC236}">
                <a16:creationId xmlns:a16="http://schemas.microsoft.com/office/drawing/2014/main" id="{10C9666A-3D84-1E25-D507-9393055694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7327" y="2715192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69308D-7622-7869-EDB8-7B6D0AA3B079}"/>
              </a:ext>
            </a:extLst>
          </p:cNvPr>
          <p:cNvSpPr txBox="1"/>
          <p:nvPr/>
        </p:nvSpPr>
        <p:spPr>
          <a:xfrm>
            <a:off x="1695024" y="3777061"/>
            <a:ext cx="579005" cy="338554"/>
          </a:xfrm>
          <a:prstGeom prst="rect">
            <a:avLst/>
          </a:prstGeom>
          <a:solidFill>
            <a:srgbClr val="96C9DC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날씨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F00BD8-78A8-EA4C-1955-4C0F2AD76C83}"/>
              </a:ext>
            </a:extLst>
          </p:cNvPr>
          <p:cNvSpPr/>
          <p:nvPr/>
        </p:nvSpPr>
        <p:spPr>
          <a:xfrm>
            <a:off x="5092332" y="2447118"/>
            <a:ext cx="6174223" cy="1963764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B2E0609-B9E7-FFDF-075E-739C6ABC6C14}"/>
              </a:ext>
            </a:extLst>
          </p:cNvPr>
          <p:cNvSpPr/>
          <p:nvPr/>
        </p:nvSpPr>
        <p:spPr>
          <a:xfrm>
            <a:off x="3317360" y="3172392"/>
            <a:ext cx="978408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A504E-2728-B98A-5A29-203F3DAF343B}"/>
              </a:ext>
            </a:extLst>
          </p:cNvPr>
          <p:cNvSpPr txBox="1"/>
          <p:nvPr/>
        </p:nvSpPr>
        <p:spPr>
          <a:xfrm>
            <a:off x="1303089" y="1737645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기상청 제공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6AC493-17DB-64CD-2654-460A114E5C41}"/>
              </a:ext>
            </a:extLst>
          </p:cNvPr>
          <p:cNvSpPr txBox="1"/>
          <p:nvPr/>
        </p:nvSpPr>
        <p:spPr>
          <a:xfrm>
            <a:off x="7307248" y="173764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한국전력거래소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041343-DB89-9126-E423-FC7597A2C160}"/>
              </a:ext>
            </a:extLst>
          </p:cNvPr>
          <p:cNvSpPr/>
          <p:nvPr/>
        </p:nvSpPr>
        <p:spPr>
          <a:xfrm>
            <a:off x="1014073" y="2432826"/>
            <a:ext cx="2018268" cy="1963764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878CE0-BDFF-BA6F-5A7B-0227AF3D021D}"/>
              </a:ext>
            </a:extLst>
          </p:cNvPr>
          <p:cNvSpPr txBox="1"/>
          <p:nvPr/>
        </p:nvSpPr>
        <p:spPr>
          <a:xfrm>
            <a:off x="842435" y="4544059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풍속</a:t>
            </a:r>
            <a:r>
              <a:rPr lang="en-US" altLang="ko-KR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풍향</a:t>
            </a:r>
            <a:r>
              <a:rPr lang="en-US" altLang="ko-KR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기온</a:t>
            </a:r>
            <a:r>
              <a:rPr lang="en-US" altLang="ko-KR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습도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92F95C-3DA7-45F8-C658-900B3B33DA7F}"/>
              </a:ext>
            </a:extLst>
          </p:cNvPr>
          <p:cNvSpPr txBox="1"/>
          <p:nvPr/>
        </p:nvSpPr>
        <p:spPr>
          <a:xfrm>
            <a:off x="6164253" y="4579497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전기 수요량</a:t>
            </a:r>
            <a:r>
              <a:rPr lang="en-US" altLang="ko-KR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풍력 발전량</a:t>
            </a:r>
            <a:r>
              <a:rPr lang="en-US" altLang="ko-KR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태양광 발전량</a:t>
            </a:r>
          </a:p>
        </p:txBody>
      </p:sp>
    </p:spTree>
    <p:extLst>
      <p:ext uri="{BB962C8B-B14F-4D97-AF65-F5344CB8AC3E}">
        <p14:creationId xmlns:p14="http://schemas.microsoft.com/office/powerpoint/2010/main" val="342623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 descr="풍력 발전용 터빈 단색으로 채워진">
            <a:extLst>
              <a:ext uri="{FF2B5EF4-FFF2-40B4-BE49-F238E27FC236}">
                <a16:creationId xmlns:a16="http://schemas.microsoft.com/office/drawing/2014/main" id="{61ED3C2B-0AD0-912B-2148-FAD0F6A07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" y="1806865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20B8E9-B7D1-4F61-C730-A41F69B3FA6D}"/>
              </a:ext>
            </a:extLst>
          </p:cNvPr>
          <p:cNvSpPr txBox="1"/>
          <p:nvPr/>
        </p:nvSpPr>
        <p:spPr>
          <a:xfrm>
            <a:off x="509620" y="3414685"/>
            <a:ext cx="1394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배경 및 목적</a:t>
            </a:r>
          </a:p>
        </p:txBody>
      </p:sp>
      <p:pic>
        <p:nvPicPr>
          <p:cNvPr id="13" name="그래픽 12" descr="태양열 전지판 단색으로 채워진">
            <a:extLst>
              <a:ext uri="{FF2B5EF4-FFF2-40B4-BE49-F238E27FC236}">
                <a16:creationId xmlns:a16="http://schemas.microsoft.com/office/drawing/2014/main" id="{40DBF3D7-B762-6076-FA4A-4B06ABD8A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7160" y="1806865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6C94F76-77CF-018F-8DC7-55806647A0B2}"/>
              </a:ext>
            </a:extLst>
          </p:cNvPr>
          <p:cNvSpPr txBox="1"/>
          <p:nvPr/>
        </p:nvSpPr>
        <p:spPr>
          <a:xfrm>
            <a:off x="3936890" y="3414685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데이터</a:t>
            </a:r>
          </a:p>
        </p:txBody>
      </p:sp>
      <p:pic>
        <p:nvPicPr>
          <p:cNvPr id="15" name="그래픽 14" descr="전기탑 단색으로 채워진">
            <a:extLst>
              <a:ext uri="{FF2B5EF4-FFF2-40B4-BE49-F238E27FC236}">
                <a16:creationId xmlns:a16="http://schemas.microsoft.com/office/drawing/2014/main" id="{25E795EB-0811-1025-64B8-5A4EDE9CAB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69480" y="1806865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F14B072-2C56-8691-F3F5-F1BC0E0A5B1B}"/>
              </a:ext>
            </a:extLst>
          </p:cNvPr>
          <p:cNvSpPr txBox="1"/>
          <p:nvPr/>
        </p:nvSpPr>
        <p:spPr>
          <a:xfrm>
            <a:off x="7186844" y="3414685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계획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DABA124-796C-00EB-7D37-80705165A5A0}"/>
              </a:ext>
            </a:extLst>
          </p:cNvPr>
          <p:cNvSpPr>
            <a:spLocks noChangeAspect="1"/>
          </p:cNvSpPr>
          <p:nvPr/>
        </p:nvSpPr>
        <p:spPr>
          <a:xfrm>
            <a:off x="7672680" y="306320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래픽 18" descr="재생 가능 에너지 단색으로 채워진">
            <a:extLst>
              <a:ext uri="{FF2B5EF4-FFF2-40B4-BE49-F238E27FC236}">
                <a16:creationId xmlns:a16="http://schemas.microsoft.com/office/drawing/2014/main" id="{CE586D25-1D7C-B5A8-20D7-65C98A18BE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30840" y="1806865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E3A45C1-27FB-94C6-BCCD-9300990AEDDF}"/>
              </a:ext>
            </a:extLst>
          </p:cNvPr>
          <p:cNvSpPr txBox="1"/>
          <p:nvPr/>
        </p:nvSpPr>
        <p:spPr>
          <a:xfrm>
            <a:off x="10459610" y="3414685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예상결과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3E8EAE4-58CC-7B67-39E1-8F2E0CA6AD1C}"/>
              </a:ext>
            </a:extLst>
          </p:cNvPr>
          <p:cNvCxnSpPr/>
          <p:nvPr/>
        </p:nvCxnSpPr>
        <p:spPr>
          <a:xfrm>
            <a:off x="1590261" y="3124138"/>
            <a:ext cx="241785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0E8DC71-D5EB-5477-D8FD-B7E19864A882}"/>
              </a:ext>
            </a:extLst>
          </p:cNvPr>
          <p:cNvCxnSpPr>
            <a:cxnSpLocks/>
          </p:cNvCxnSpPr>
          <p:nvPr/>
        </p:nvCxnSpPr>
        <p:spPr>
          <a:xfrm>
            <a:off x="4887070" y="3124138"/>
            <a:ext cx="241785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7EA3889-9D30-DECE-C769-7EAB33F2851A}"/>
              </a:ext>
            </a:extLst>
          </p:cNvPr>
          <p:cNvCxnSpPr/>
          <p:nvPr/>
        </p:nvCxnSpPr>
        <p:spPr>
          <a:xfrm>
            <a:off x="8183880" y="3124138"/>
            <a:ext cx="241785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0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75300B-CFBE-9246-1906-E851DBDB42BA}"/>
              </a:ext>
            </a:extLst>
          </p:cNvPr>
          <p:cNvSpPr txBox="1"/>
          <p:nvPr/>
        </p:nvSpPr>
        <p:spPr>
          <a:xfrm>
            <a:off x="863083" y="341468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EDA</a:t>
            </a:r>
            <a:endParaRPr lang="ko-KR" altLang="en-US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09C59-D173-240F-24FF-62D33D51FAB7}"/>
              </a:ext>
            </a:extLst>
          </p:cNvPr>
          <p:cNvSpPr txBox="1"/>
          <p:nvPr/>
        </p:nvSpPr>
        <p:spPr>
          <a:xfrm>
            <a:off x="3936893" y="3414685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상관관계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27E00-E798-9187-052B-34B7821B553E}"/>
              </a:ext>
            </a:extLst>
          </p:cNvPr>
          <p:cNvSpPr txBox="1"/>
          <p:nvPr/>
        </p:nvSpPr>
        <p:spPr>
          <a:xfrm>
            <a:off x="6807734" y="3414685"/>
            <a:ext cx="1821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Decision Tree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모델 적용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2FF7E9-25FE-762A-21C7-321A46EC5169}"/>
              </a:ext>
            </a:extLst>
          </p:cNvPr>
          <p:cNvSpPr txBox="1"/>
          <p:nvPr/>
        </p:nvSpPr>
        <p:spPr>
          <a:xfrm>
            <a:off x="10408312" y="3414685"/>
            <a:ext cx="1165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추가 모델 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적용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56B0480-3FE4-80AE-194B-368FD0549CFD}"/>
              </a:ext>
            </a:extLst>
          </p:cNvPr>
          <p:cNvCxnSpPr/>
          <p:nvPr/>
        </p:nvCxnSpPr>
        <p:spPr>
          <a:xfrm>
            <a:off x="1590261" y="3124138"/>
            <a:ext cx="241785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4A5B51A-21DC-773B-BE28-BA52442D3FF7}"/>
              </a:ext>
            </a:extLst>
          </p:cNvPr>
          <p:cNvCxnSpPr>
            <a:cxnSpLocks/>
          </p:cNvCxnSpPr>
          <p:nvPr/>
        </p:nvCxnSpPr>
        <p:spPr>
          <a:xfrm>
            <a:off x="4887070" y="3124138"/>
            <a:ext cx="241785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47A452-F996-8A6F-C77F-BEDE5806E449}"/>
              </a:ext>
            </a:extLst>
          </p:cNvPr>
          <p:cNvCxnSpPr/>
          <p:nvPr/>
        </p:nvCxnSpPr>
        <p:spPr>
          <a:xfrm>
            <a:off x="8183880" y="3124138"/>
            <a:ext cx="241785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6EB312E-15A3-AEEA-DF9B-42548A8D1D11}"/>
              </a:ext>
            </a:extLst>
          </p:cNvPr>
          <p:cNvSpPr>
            <a:spLocks noChangeAspect="1"/>
          </p:cNvSpPr>
          <p:nvPr/>
        </p:nvSpPr>
        <p:spPr>
          <a:xfrm>
            <a:off x="1149960" y="306320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9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75300B-CFBE-9246-1906-E851DBDB42BA}"/>
              </a:ext>
            </a:extLst>
          </p:cNvPr>
          <p:cNvSpPr txBox="1"/>
          <p:nvPr/>
        </p:nvSpPr>
        <p:spPr>
          <a:xfrm>
            <a:off x="863083" y="341468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EDA</a:t>
            </a:r>
            <a:endParaRPr lang="ko-KR" altLang="en-US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09C59-D173-240F-24FF-62D33D51FAB7}"/>
              </a:ext>
            </a:extLst>
          </p:cNvPr>
          <p:cNvSpPr txBox="1"/>
          <p:nvPr/>
        </p:nvSpPr>
        <p:spPr>
          <a:xfrm>
            <a:off x="3936893" y="3414685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상관관계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27E00-E798-9187-052B-34B7821B553E}"/>
              </a:ext>
            </a:extLst>
          </p:cNvPr>
          <p:cNvSpPr txBox="1"/>
          <p:nvPr/>
        </p:nvSpPr>
        <p:spPr>
          <a:xfrm>
            <a:off x="6807734" y="3414685"/>
            <a:ext cx="1821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Decision Tree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모델 적용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2FF7E9-25FE-762A-21C7-321A46EC5169}"/>
              </a:ext>
            </a:extLst>
          </p:cNvPr>
          <p:cNvSpPr txBox="1"/>
          <p:nvPr/>
        </p:nvSpPr>
        <p:spPr>
          <a:xfrm>
            <a:off x="10408312" y="3414685"/>
            <a:ext cx="1165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추가 모델 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적용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56B0480-3FE4-80AE-194B-368FD0549CFD}"/>
              </a:ext>
            </a:extLst>
          </p:cNvPr>
          <p:cNvCxnSpPr/>
          <p:nvPr/>
        </p:nvCxnSpPr>
        <p:spPr>
          <a:xfrm>
            <a:off x="1590261" y="3124138"/>
            <a:ext cx="241785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4A5B51A-21DC-773B-BE28-BA52442D3FF7}"/>
              </a:ext>
            </a:extLst>
          </p:cNvPr>
          <p:cNvCxnSpPr>
            <a:cxnSpLocks/>
          </p:cNvCxnSpPr>
          <p:nvPr/>
        </p:nvCxnSpPr>
        <p:spPr>
          <a:xfrm>
            <a:off x="4887070" y="3124138"/>
            <a:ext cx="241785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47A452-F996-8A6F-C77F-BEDE5806E449}"/>
              </a:ext>
            </a:extLst>
          </p:cNvPr>
          <p:cNvCxnSpPr/>
          <p:nvPr/>
        </p:nvCxnSpPr>
        <p:spPr>
          <a:xfrm>
            <a:off x="8183880" y="3124138"/>
            <a:ext cx="241785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912387D1-6359-937F-7E67-5DA55D62CB28}"/>
              </a:ext>
            </a:extLst>
          </p:cNvPr>
          <p:cNvSpPr>
            <a:spLocks noChangeAspect="1"/>
          </p:cNvSpPr>
          <p:nvPr/>
        </p:nvSpPr>
        <p:spPr>
          <a:xfrm>
            <a:off x="4411320" y="306320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338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 descr="풍력 발전용 터빈 단색으로 채워진">
            <a:extLst>
              <a:ext uri="{FF2B5EF4-FFF2-40B4-BE49-F238E27FC236}">
                <a16:creationId xmlns:a16="http://schemas.microsoft.com/office/drawing/2014/main" id="{61ED3C2B-0AD0-912B-2148-FAD0F6A07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" y="1806865"/>
            <a:ext cx="914400" cy="914400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B1B3AE8D-444F-7334-0775-7A776F79C2D6}"/>
              </a:ext>
            </a:extLst>
          </p:cNvPr>
          <p:cNvSpPr>
            <a:spLocks noChangeAspect="1"/>
          </p:cNvSpPr>
          <p:nvPr/>
        </p:nvSpPr>
        <p:spPr>
          <a:xfrm>
            <a:off x="1149960" y="306320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태양열 전지판 단색으로 채워진">
            <a:extLst>
              <a:ext uri="{FF2B5EF4-FFF2-40B4-BE49-F238E27FC236}">
                <a16:creationId xmlns:a16="http://schemas.microsoft.com/office/drawing/2014/main" id="{40DBF3D7-B762-6076-FA4A-4B06ABD8A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7160" y="1806865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6C94F76-77CF-018F-8DC7-55806647A0B2}"/>
              </a:ext>
            </a:extLst>
          </p:cNvPr>
          <p:cNvSpPr txBox="1"/>
          <p:nvPr/>
        </p:nvSpPr>
        <p:spPr>
          <a:xfrm>
            <a:off x="3936890" y="3414685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데이터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1F4403B-A309-169C-B350-2AE177397C6A}"/>
              </a:ext>
            </a:extLst>
          </p:cNvPr>
          <p:cNvSpPr>
            <a:spLocks noChangeAspect="1"/>
          </p:cNvSpPr>
          <p:nvPr/>
        </p:nvSpPr>
        <p:spPr>
          <a:xfrm>
            <a:off x="4411320" y="306320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 descr="전기탑 단색으로 채워진">
            <a:extLst>
              <a:ext uri="{FF2B5EF4-FFF2-40B4-BE49-F238E27FC236}">
                <a16:creationId xmlns:a16="http://schemas.microsoft.com/office/drawing/2014/main" id="{25E795EB-0811-1025-64B8-5A4EDE9CAB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69480" y="1806865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F14B072-2C56-8691-F3F5-F1BC0E0A5B1B}"/>
              </a:ext>
            </a:extLst>
          </p:cNvPr>
          <p:cNvSpPr txBox="1"/>
          <p:nvPr/>
        </p:nvSpPr>
        <p:spPr>
          <a:xfrm>
            <a:off x="7186844" y="3414685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계획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DABA124-796C-00EB-7D37-80705165A5A0}"/>
              </a:ext>
            </a:extLst>
          </p:cNvPr>
          <p:cNvSpPr>
            <a:spLocks noChangeAspect="1"/>
          </p:cNvSpPr>
          <p:nvPr/>
        </p:nvSpPr>
        <p:spPr>
          <a:xfrm>
            <a:off x="7672680" y="306320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래픽 18" descr="재생 가능 에너지 단색으로 채워진">
            <a:extLst>
              <a:ext uri="{FF2B5EF4-FFF2-40B4-BE49-F238E27FC236}">
                <a16:creationId xmlns:a16="http://schemas.microsoft.com/office/drawing/2014/main" id="{CE586D25-1D7C-B5A8-20D7-65C98A18BE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30840" y="1806865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E3A45C1-27FB-94C6-BCCD-9300990AEDDF}"/>
              </a:ext>
            </a:extLst>
          </p:cNvPr>
          <p:cNvSpPr txBox="1"/>
          <p:nvPr/>
        </p:nvSpPr>
        <p:spPr>
          <a:xfrm>
            <a:off x="10459610" y="3414685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예상결과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1436964-1DD4-09CA-34A4-C790295B2402}"/>
              </a:ext>
            </a:extLst>
          </p:cNvPr>
          <p:cNvSpPr>
            <a:spLocks noChangeAspect="1"/>
          </p:cNvSpPr>
          <p:nvPr/>
        </p:nvSpPr>
        <p:spPr>
          <a:xfrm>
            <a:off x="10934040" y="306320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3E8EAE4-58CC-7B67-39E1-8F2E0CA6AD1C}"/>
              </a:ext>
            </a:extLst>
          </p:cNvPr>
          <p:cNvCxnSpPr/>
          <p:nvPr/>
        </p:nvCxnSpPr>
        <p:spPr>
          <a:xfrm>
            <a:off x="1590261" y="3124138"/>
            <a:ext cx="720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0E8DC71-D5EB-5477-D8FD-B7E19864A882}"/>
              </a:ext>
            </a:extLst>
          </p:cNvPr>
          <p:cNvCxnSpPr>
            <a:cxnSpLocks/>
          </p:cNvCxnSpPr>
          <p:nvPr/>
        </p:nvCxnSpPr>
        <p:spPr>
          <a:xfrm>
            <a:off x="4887070" y="3124138"/>
            <a:ext cx="720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7EA3889-9D30-DECE-C769-7EAB33F2851A}"/>
              </a:ext>
            </a:extLst>
          </p:cNvPr>
          <p:cNvCxnSpPr/>
          <p:nvPr/>
        </p:nvCxnSpPr>
        <p:spPr>
          <a:xfrm>
            <a:off x="8183880" y="3124138"/>
            <a:ext cx="720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9CB710E-B125-9A12-C5B6-E9596F1F4871}"/>
              </a:ext>
            </a:extLst>
          </p:cNvPr>
          <p:cNvSpPr txBox="1"/>
          <p:nvPr/>
        </p:nvSpPr>
        <p:spPr>
          <a:xfrm>
            <a:off x="509620" y="3414685"/>
            <a:ext cx="1394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배경 및 목적</a:t>
            </a:r>
          </a:p>
        </p:txBody>
      </p:sp>
    </p:spTree>
    <p:extLst>
      <p:ext uri="{BB962C8B-B14F-4D97-AF65-F5344CB8AC3E}">
        <p14:creationId xmlns:p14="http://schemas.microsoft.com/office/powerpoint/2010/main" val="1426473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75300B-CFBE-9246-1906-E851DBDB42BA}"/>
              </a:ext>
            </a:extLst>
          </p:cNvPr>
          <p:cNvSpPr txBox="1"/>
          <p:nvPr/>
        </p:nvSpPr>
        <p:spPr>
          <a:xfrm>
            <a:off x="863083" y="341468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EDA</a:t>
            </a:r>
            <a:endParaRPr lang="ko-KR" altLang="en-US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09C59-D173-240F-24FF-62D33D51FAB7}"/>
              </a:ext>
            </a:extLst>
          </p:cNvPr>
          <p:cNvSpPr txBox="1"/>
          <p:nvPr/>
        </p:nvSpPr>
        <p:spPr>
          <a:xfrm>
            <a:off x="3936893" y="3414685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상관관계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27E00-E798-9187-052B-34B7821B553E}"/>
              </a:ext>
            </a:extLst>
          </p:cNvPr>
          <p:cNvSpPr txBox="1"/>
          <p:nvPr/>
        </p:nvSpPr>
        <p:spPr>
          <a:xfrm>
            <a:off x="6807734" y="3414685"/>
            <a:ext cx="1821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Decision Tree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모델 적용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2FF7E9-25FE-762A-21C7-321A46EC5169}"/>
              </a:ext>
            </a:extLst>
          </p:cNvPr>
          <p:cNvSpPr txBox="1"/>
          <p:nvPr/>
        </p:nvSpPr>
        <p:spPr>
          <a:xfrm>
            <a:off x="10408312" y="3414685"/>
            <a:ext cx="1165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추가 모델 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적용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56B0480-3FE4-80AE-194B-368FD0549CFD}"/>
              </a:ext>
            </a:extLst>
          </p:cNvPr>
          <p:cNvCxnSpPr/>
          <p:nvPr/>
        </p:nvCxnSpPr>
        <p:spPr>
          <a:xfrm>
            <a:off x="1590261" y="3124138"/>
            <a:ext cx="241785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4A5B51A-21DC-773B-BE28-BA52442D3FF7}"/>
              </a:ext>
            </a:extLst>
          </p:cNvPr>
          <p:cNvCxnSpPr>
            <a:cxnSpLocks/>
          </p:cNvCxnSpPr>
          <p:nvPr/>
        </p:nvCxnSpPr>
        <p:spPr>
          <a:xfrm>
            <a:off x="4887070" y="3124138"/>
            <a:ext cx="241785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47A452-F996-8A6F-C77F-BEDE5806E449}"/>
              </a:ext>
            </a:extLst>
          </p:cNvPr>
          <p:cNvCxnSpPr/>
          <p:nvPr/>
        </p:nvCxnSpPr>
        <p:spPr>
          <a:xfrm>
            <a:off x="8183880" y="3124138"/>
            <a:ext cx="241785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A8422DBC-BE5C-7EAA-88E7-642D7D2C14D9}"/>
              </a:ext>
            </a:extLst>
          </p:cNvPr>
          <p:cNvSpPr>
            <a:spLocks noChangeAspect="1"/>
          </p:cNvSpPr>
          <p:nvPr/>
        </p:nvSpPr>
        <p:spPr>
          <a:xfrm>
            <a:off x="7672680" y="306320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58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75300B-CFBE-9246-1906-E851DBDB42BA}"/>
              </a:ext>
            </a:extLst>
          </p:cNvPr>
          <p:cNvSpPr txBox="1"/>
          <p:nvPr/>
        </p:nvSpPr>
        <p:spPr>
          <a:xfrm>
            <a:off x="863083" y="341468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EDA</a:t>
            </a:r>
            <a:endParaRPr lang="ko-KR" altLang="en-US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09C59-D173-240F-24FF-62D33D51FAB7}"/>
              </a:ext>
            </a:extLst>
          </p:cNvPr>
          <p:cNvSpPr txBox="1"/>
          <p:nvPr/>
        </p:nvSpPr>
        <p:spPr>
          <a:xfrm>
            <a:off x="3936893" y="3414685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상관관계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27E00-E798-9187-052B-34B7821B553E}"/>
              </a:ext>
            </a:extLst>
          </p:cNvPr>
          <p:cNvSpPr txBox="1"/>
          <p:nvPr/>
        </p:nvSpPr>
        <p:spPr>
          <a:xfrm>
            <a:off x="6807734" y="3414685"/>
            <a:ext cx="1821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Decision Tree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모델 적용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2FF7E9-25FE-762A-21C7-321A46EC5169}"/>
              </a:ext>
            </a:extLst>
          </p:cNvPr>
          <p:cNvSpPr txBox="1"/>
          <p:nvPr/>
        </p:nvSpPr>
        <p:spPr>
          <a:xfrm>
            <a:off x="10408312" y="3414685"/>
            <a:ext cx="1165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추가 모델 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적용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56B0480-3FE4-80AE-194B-368FD0549CFD}"/>
              </a:ext>
            </a:extLst>
          </p:cNvPr>
          <p:cNvCxnSpPr/>
          <p:nvPr/>
        </p:nvCxnSpPr>
        <p:spPr>
          <a:xfrm>
            <a:off x="1590261" y="3124138"/>
            <a:ext cx="241785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4A5B51A-21DC-773B-BE28-BA52442D3FF7}"/>
              </a:ext>
            </a:extLst>
          </p:cNvPr>
          <p:cNvCxnSpPr>
            <a:cxnSpLocks/>
          </p:cNvCxnSpPr>
          <p:nvPr/>
        </p:nvCxnSpPr>
        <p:spPr>
          <a:xfrm>
            <a:off x="4887070" y="3124138"/>
            <a:ext cx="241785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47A452-F996-8A6F-C77F-BEDE5806E449}"/>
              </a:ext>
            </a:extLst>
          </p:cNvPr>
          <p:cNvCxnSpPr/>
          <p:nvPr/>
        </p:nvCxnSpPr>
        <p:spPr>
          <a:xfrm>
            <a:off x="8183880" y="3124138"/>
            <a:ext cx="241785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0AB254BF-04C9-C1A0-AE51-690437A0D06C}"/>
              </a:ext>
            </a:extLst>
          </p:cNvPr>
          <p:cNvSpPr>
            <a:spLocks noChangeAspect="1"/>
          </p:cNvSpPr>
          <p:nvPr/>
        </p:nvSpPr>
        <p:spPr>
          <a:xfrm>
            <a:off x="10934040" y="306320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840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75300B-CFBE-9246-1906-E851DBDB42BA}"/>
              </a:ext>
            </a:extLst>
          </p:cNvPr>
          <p:cNvSpPr txBox="1"/>
          <p:nvPr/>
        </p:nvSpPr>
        <p:spPr>
          <a:xfrm>
            <a:off x="-7723964" y="341468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EDA</a:t>
            </a:r>
            <a:endParaRPr lang="ko-KR" altLang="en-US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09C59-D173-240F-24FF-62D33D51FAB7}"/>
              </a:ext>
            </a:extLst>
          </p:cNvPr>
          <p:cNvSpPr txBox="1"/>
          <p:nvPr/>
        </p:nvSpPr>
        <p:spPr>
          <a:xfrm>
            <a:off x="-4650154" y="3414685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상관관계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27E00-E798-9187-052B-34B7821B553E}"/>
              </a:ext>
            </a:extLst>
          </p:cNvPr>
          <p:cNvSpPr txBox="1"/>
          <p:nvPr/>
        </p:nvSpPr>
        <p:spPr>
          <a:xfrm>
            <a:off x="-1779313" y="3414685"/>
            <a:ext cx="1821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Decision Tree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모델 적용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2FF7E9-25FE-762A-21C7-321A46EC5169}"/>
              </a:ext>
            </a:extLst>
          </p:cNvPr>
          <p:cNvSpPr txBox="1"/>
          <p:nvPr/>
        </p:nvSpPr>
        <p:spPr>
          <a:xfrm>
            <a:off x="1821265" y="3414685"/>
            <a:ext cx="1165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추가 모델 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적용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56B0480-3FE4-80AE-194B-368FD0549CFD}"/>
              </a:ext>
            </a:extLst>
          </p:cNvPr>
          <p:cNvCxnSpPr/>
          <p:nvPr/>
        </p:nvCxnSpPr>
        <p:spPr>
          <a:xfrm>
            <a:off x="-6996786" y="3124138"/>
            <a:ext cx="241785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4A5B51A-21DC-773B-BE28-BA52442D3FF7}"/>
              </a:ext>
            </a:extLst>
          </p:cNvPr>
          <p:cNvCxnSpPr>
            <a:cxnSpLocks/>
          </p:cNvCxnSpPr>
          <p:nvPr/>
        </p:nvCxnSpPr>
        <p:spPr>
          <a:xfrm>
            <a:off x="-3699977" y="3124138"/>
            <a:ext cx="241785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47A452-F996-8A6F-C77F-BEDE5806E449}"/>
              </a:ext>
            </a:extLst>
          </p:cNvPr>
          <p:cNvCxnSpPr/>
          <p:nvPr/>
        </p:nvCxnSpPr>
        <p:spPr>
          <a:xfrm>
            <a:off x="-403167" y="3124138"/>
            <a:ext cx="241785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6EB312E-15A3-AEEA-DF9B-42548A8D1D11}"/>
              </a:ext>
            </a:extLst>
          </p:cNvPr>
          <p:cNvSpPr>
            <a:spLocks noChangeAspect="1"/>
          </p:cNvSpPr>
          <p:nvPr/>
        </p:nvSpPr>
        <p:spPr>
          <a:xfrm>
            <a:off x="-7437087" y="306320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12387D1-6359-937F-7E67-5DA55D62CB28}"/>
              </a:ext>
            </a:extLst>
          </p:cNvPr>
          <p:cNvSpPr>
            <a:spLocks noChangeAspect="1"/>
          </p:cNvSpPr>
          <p:nvPr/>
        </p:nvSpPr>
        <p:spPr>
          <a:xfrm>
            <a:off x="-4175727" y="306320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8422DBC-BE5C-7EAA-88E7-642D7D2C14D9}"/>
              </a:ext>
            </a:extLst>
          </p:cNvPr>
          <p:cNvSpPr>
            <a:spLocks noChangeAspect="1"/>
          </p:cNvSpPr>
          <p:nvPr/>
        </p:nvSpPr>
        <p:spPr>
          <a:xfrm>
            <a:off x="-914367" y="306320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AB254BF-04C9-C1A0-AE51-690437A0D06C}"/>
              </a:ext>
            </a:extLst>
          </p:cNvPr>
          <p:cNvSpPr>
            <a:spLocks noChangeAspect="1"/>
          </p:cNvSpPr>
          <p:nvPr/>
        </p:nvSpPr>
        <p:spPr>
          <a:xfrm>
            <a:off x="2346993" y="306320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9E38B45-5953-D52E-8985-A782246CF7E4}"/>
              </a:ext>
            </a:extLst>
          </p:cNvPr>
          <p:cNvCxnSpPr>
            <a:cxnSpLocks/>
          </p:cNvCxnSpPr>
          <p:nvPr/>
        </p:nvCxnSpPr>
        <p:spPr>
          <a:xfrm flipV="1">
            <a:off x="3080234" y="1304066"/>
            <a:ext cx="706056" cy="1813143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27B3B71-AD17-6B51-626E-5E3D011F2C97}"/>
              </a:ext>
            </a:extLst>
          </p:cNvPr>
          <p:cNvCxnSpPr>
            <a:cxnSpLocks/>
          </p:cNvCxnSpPr>
          <p:nvPr/>
        </p:nvCxnSpPr>
        <p:spPr>
          <a:xfrm>
            <a:off x="3080234" y="3117209"/>
            <a:ext cx="706056" cy="1813143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2B3703C-592F-601F-D423-19D2CFE010CB}"/>
              </a:ext>
            </a:extLst>
          </p:cNvPr>
          <p:cNvCxnSpPr>
            <a:cxnSpLocks/>
          </p:cNvCxnSpPr>
          <p:nvPr/>
        </p:nvCxnSpPr>
        <p:spPr>
          <a:xfrm>
            <a:off x="3080234" y="3117209"/>
            <a:ext cx="706056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F2F299-206E-84BD-DA02-410B0899E3A4}"/>
              </a:ext>
            </a:extLst>
          </p:cNvPr>
          <p:cNvSpPr txBox="1"/>
          <p:nvPr/>
        </p:nvSpPr>
        <p:spPr>
          <a:xfrm>
            <a:off x="4171272" y="111940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예측</a:t>
            </a:r>
            <a:r>
              <a:rPr lang="en-US" altLang="ko-KR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7A7EDD-F5A9-AA9A-E055-71FC4BBF310D}"/>
              </a:ext>
            </a:extLst>
          </p:cNvPr>
          <p:cNvSpPr txBox="1"/>
          <p:nvPr/>
        </p:nvSpPr>
        <p:spPr>
          <a:xfrm>
            <a:off x="4148028" y="2881437"/>
            <a:ext cx="78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예측</a:t>
            </a:r>
            <a:r>
              <a:rPr lang="en-US" altLang="ko-KR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50F6B7-6E70-4FEE-ED91-4C9274F3C720}"/>
              </a:ext>
            </a:extLst>
          </p:cNvPr>
          <p:cNvSpPr txBox="1"/>
          <p:nvPr/>
        </p:nvSpPr>
        <p:spPr>
          <a:xfrm>
            <a:off x="4145623" y="463768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예측</a:t>
            </a:r>
            <a:r>
              <a:rPr lang="en-US" altLang="ko-KR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25952C2-51D6-500C-8E8A-0E987602F7A7}"/>
              </a:ext>
            </a:extLst>
          </p:cNvPr>
          <p:cNvCxnSpPr>
            <a:cxnSpLocks/>
          </p:cNvCxnSpPr>
          <p:nvPr/>
        </p:nvCxnSpPr>
        <p:spPr>
          <a:xfrm flipV="1">
            <a:off x="5273040" y="3117209"/>
            <a:ext cx="706056" cy="1813143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029D73-BB01-F46E-89EE-D778EFB70029}"/>
              </a:ext>
            </a:extLst>
          </p:cNvPr>
          <p:cNvCxnSpPr>
            <a:cxnSpLocks/>
          </p:cNvCxnSpPr>
          <p:nvPr/>
        </p:nvCxnSpPr>
        <p:spPr>
          <a:xfrm>
            <a:off x="5273040" y="1304066"/>
            <a:ext cx="706056" cy="1813143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918A7B2-336D-979F-024D-5EF190935128}"/>
              </a:ext>
            </a:extLst>
          </p:cNvPr>
          <p:cNvCxnSpPr>
            <a:cxnSpLocks/>
          </p:cNvCxnSpPr>
          <p:nvPr/>
        </p:nvCxnSpPr>
        <p:spPr>
          <a:xfrm>
            <a:off x="5273040" y="3117209"/>
            <a:ext cx="706056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C59D981-F828-7DD7-A630-F6A86F691066}"/>
              </a:ext>
            </a:extLst>
          </p:cNvPr>
          <p:cNvSpPr txBox="1"/>
          <p:nvPr/>
        </p:nvSpPr>
        <p:spPr>
          <a:xfrm>
            <a:off x="6122626" y="2881437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향상된 예측 결과 및 모델 생성</a:t>
            </a:r>
          </a:p>
        </p:txBody>
      </p:sp>
    </p:spTree>
    <p:extLst>
      <p:ext uri="{BB962C8B-B14F-4D97-AF65-F5344CB8AC3E}">
        <p14:creationId xmlns:p14="http://schemas.microsoft.com/office/powerpoint/2010/main" val="1018577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 descr="풍력 발전용 터빈 단색으로 채워진">
            <a:extLst>
              <a:ext uri="{FF2B5EF4-FFF2-40B4-BE49-F238E27FC236}">
                <a16:creationId xmlns:a16="http://schemas.microsoft.com/office/drawing/2014/main" id="{61ED3C2B-0AD0-912B-2148-FAD0F6A07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" y="1806865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20B8E9-B7D1-4F61-C730-A41F69B3FA6D}"/>
              </a:ext>
            </a:extLst>
          </p:cNvPr>
          <p:cNvSpPr txBox="1"/>
          <p:nvPr/>
        </p:nvSpPr>
        <p:spPr>
          <a:xfrm>
            <a:off x="509620" y="3414685"/>
            <a:ext cx="1394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배경 및 목적</a:t>
            </a:r>
          </a:p>
        </p:txBody>
      </p:sp>
      <p:pic>
        <p:nvPicPr>
          <p:cNvPr id="13" name="그래픽 12" descr="태양열 전지판 단색으로 채워진">
            <a:extLst>
              <a:ext uri="{FF2B5EF4-FFF2-40B4-BE49-F238E27FC236}">
                <a16:creationId xmlns:a16="http://schemas.microsoft.com/office/drawing/2014/main" id="{40DBF3D7-B762-6076-FA4A-4B06ABD8A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7160" y="1806865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6C94F76-77CF-018F-8DC7-55806647A0B2}"/>
              </a:ext>
            </a:extLst>
          </p:cNvPr>
          <p:cNvSpPr txBox="1"/>
          <p:nvPr/>
        </p:nvSpPr>
        <p:spPr>
          <a:xfrm>
            <a:off x="3936890" y="3414685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데이터</a:t>
            </a:r>
          </a:p>
        </p:txBody>
      </p:sp>
      <p:pic>
        <p:nvPicPr>
          <p:cNvPr id="15" name="그래픽 14" descr="전기탑 단색으로 채워진">
            <a:extLst>
              <a:ext uri="{FF2B5EF4-FFF2-40B4-BE49-F238E27FC236}">
                <a16:creationId xmlns:a16="http://schemas.microsoft.com/office/drawing/2014/main" id="{25E795EB-0811-1025-64B8-5A4EDE9CAB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69480" y="1806865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F14B072-2C56-8691-F3F5-F1BC0E0A5B1B}"/>
              </a:ext>
            </a:extLst>
          </p:cNvPr>
          <p:cNvSpPr txBox="1"/>
          <p:nvPr/>
        </p:nvSpPr>
        <p:spPr>
          <a:xfrm>
            <a:off x="7186844" y="3414685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계획</a:t>
            </a:r>
          </a:p>
        </p:txBody>
      </p:sp>
      <p:pic>
        <p:nvPicPr>
          <p:cNvPr id="19" name="그래픽 18" descr="재생 가능 에너지 단색으로 채워진">
            <a:extLst>
              <a:ext uri="{FF2B5EF4-FFF2-40B4-BE49-F238E27FC236}">
                <a16:creationId xmlns:a16="http://schemas.microsoft.com/office/drawing/2014/main" id="{CE586D25-1D7C-B5A8-20D7-65C98A18BE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30840" y="1806865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E3A45C1-27FB-94C6-BCCD-9300990AEDDF}"/>
              </a:ext>
            </a:extLst>
          </p:cNvPr>
          <p:cNvSpPr txBox="1"/>
          <p:nvPr/>
        </p:nvSpPr>
        <p:spPr>
          <a:xfrm>
            <a:off x="10459610" y="3414685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예상결과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1436964-1DD4-09CA-34A4-C790295B2402}"/>
              </a:ext>
            </a:extLst>
          </p:cNvPr>
          <p:cNvSpPr>
            <a:spLocks noChangeAspect="1"/>
          </p:cNvSpPr>
          <p:nvPr/>
        </p:nvSpPr>
        <p:spPr>
          <a:xfrm>
            <a:off x="10934040" y="306320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3E8EAE4-58CC-7B67-39E1-8F2E0CA6AD1C}"/>
              </a:ext>
            </a:extLst>
          </p:cNvPr>
          <p:cNvCxnSpPr/>
          <p:nvPr/>
        </p:nvCxnSpPr>
        <p:spPr>
          <a:xfrm>
            <a:off x="1590261" y="3124138"/>
            <a:ext cx="241785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0E8DC71-D5EB-5477-D8FD-B7E19864A882}"/>
              </a:ext>
            </a:extLst>
          </p:cNvPr>
          <p:cNvCxnSpPr>
            <a:cxnSpLocks/>
          </p:cNvCxnSpPr>
          <p:nvPr/>
        </p:nvCxnSpPr>
        <p:spPr>
          <a:xfrm>
            <a:off x="4887070" y="3124138"/>
            <a:ext cx="241785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7EA3889-9D30-DECE-C769-7EAB33F2851A}"/>
              </a:ext>
            </a:extLst>
          </p:cNvPr>
          <p:cNvCxnSpPr/>
          <p:nvPr/>
        </p:nvCxnSpPr>
        <p:spPr>
          <a:xfrm>
            <a:off x="8183880" y="3124138"/>
            <a:ext cx="241785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826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75300B-CFBE-9246-1906-E851DBDB42BA}"/>
              </a:ext>
            </a:extLst>
          </p:cNvPr>
          <p:cNvSpPr txBox="1"/>
          <p:nvPr/>
        </p:nvSpPr>
        <p:spPr>
          <a:xfrm>
            <a:off x="-7723964" y="341468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EDA</a:t>
            </a:r>
            <a:endParaRPr lang="ko-KR" altLang="en-US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09C59-D173-240F-24FF-62D33D51FAB7}"/>
              </a:ext>
            </a:extLst>
          </p:cNvPr>
          <p:cNvSpPr txBox="1"/>
          <p:nvPr/>
        </p:nvSpPr>
        <p:spPr>
          <a:xfrm>
            <a:off x="-4650154" y="3414685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상관관계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27E00-E798-9187-052B-34B7821B553E}"/>
              </a:ext>
            </a:extLst>
          </p:cNvPr>
          <p:cNvSpPr txBox="1"/>
          <p:nvPr/>
        </p:nvSpPr>
        <p:spPr>
          <a:xfrm>
            <a:off x="-1779313" y="3414685"/>
            <a:ext cx="1821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Decision Tree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모델 적용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2FF7E9-25FE-762A-21C7-321A46EC5169}"/>
              </a:ext>
            </a:extLst>
          </p:cNvPr>
          <p:cNvSpPr txBox="1"/>
          <p:nvPr/>
        </p:nvSpPr>
        <p:spPr>
          <a:xfrm>
            <a:off x="1821265" y="3414685"/>
            <a:ext cx="1165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추가 모델 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적용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56B0480-3FE4-80AE-194B-368FD0549CFD}"/>
              </a:ext>
            </a:extLst>
          </p:cNvPr>
          <p:cNvCxnSpPr/>
          <p:nvPr/>
        </p:nvCxnSpPr>
        <p:spPr>
          <a:xfrm>
            <a:off x="-6996786" y="3124138"/>
            <a:ext cx="241785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4A5B51A-21DC-773B-BE28-BA52442D3FF7}"/>
              </a:ext>
            </a:extLst>
          </p:cNvPr>
          <p:cNvCxnSpPr>
            <a:cxnSpLocks/>
          </p:cNvCxnSpPr>
          <p:nvPr/>
        </p:nvCxnSpPr>
        <p:spPr>
          <a:xfrm>
            <a:off x="-3699977" y="3124138"/>
            <a:ext cx="241785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47A452-F996-8A6F-C77F-BEDE5806E449}"/>
              </a:ext>
            </a:extLst>
          </p:cNvPr>
          <p:cNvCxnSpPr/>
          <p:nvPr/>
        </p:nvCxnSpPr>
        <p:spPr>
          <a:xfrm>
            <a:off x="-403167" y="3124138"/>
            <a:ext cx="241785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6EB312E-15A3-AEEA-DF9B-42548A8D1D11}"/>
              </a:ext>
            </a:extLst>
          </p:cNvPr>
          <p:cNvSpPr>
            <a:spLocks noChangeAspect="1"/>
          </p:cNvSpPr>
          <p:nvPr/>
        </p:nvSpPr>
        <p:spPr>
          <a:xfrm>
            <a:off x="-7437087" y="306320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12387D1-6359-937F-7E67-5DA55D62CB28}"/>
              </a:ext>
            </a:extLst>
          </p:cNvPr>
          <p:cNvSpPr>
            <a:spLocks noChangeAspect="1"/>
          </p:cNvSpPr>
          <p:nvPr/>
        </p:nvSpPr>
        <p:spPr>
          <a:xfrm>
            <a:off x="-4175727" y="306320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8422DBC-BE5C-7EAA-88E7-642D7D2C14D9}"/>
              </a:ext>
            </a:extLst>
          </p:cNvPr>
          <p:cNvSpPr>
            <a:spLocks noChangeAspect="1"/>
          </p:cNvSpPr>
          <p:nvPr/>
        </p:nvSpPr>
        <p:spPr>
          <a:xfrm>
            <a:off x="-914367" y="306320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AB254BF-04C9-C1A0-AE51-690437A0D06C}"/>
              </a:ext>
            </a:extLst>
          </p:cNvPr>
          <p:cNvSpPr>
            <a:spLocks noChangeAspect="1"/>
          </p:cNvSpPr>
          <p:nvPr/>
        </p:nvSpPr>
        <p:spPr>
          <a:xfrm>
            <a:off x="2346993" y="306320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9E38B45-5953-D52E-8985-A782246CF7E4}"/>
              </a:ext>
            </a:extLst>
          </p:cNvPr>
          <p:cNvCxnSpPr>
            <a:cxnSpLocks/>
          </p:cNvCxnSpPr>
          <p:nvPr/>
        </p:nvCxnSpPr>
        <p:spPr>
          <a:xfrm flipV="1">
            <a:off x="3080234" y="1304066"/>
            <a:ext cx="706056" cy="1813143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27B3B71-AD17-6B51-626E-5E3D011F2C97}"/>
              </a:ext>
            </a:extLst>
          </p:cNvPr>
          <p:cNvCxnSpPr>
            <a:cxnSpLocks/>
          </p:cNvCxnSpPr>
          <p:nvPr/>
        </p:nvCxnSpPr>
        <p:spPr>
          <a:xfrm>
            <a:off x="3080234" y="3117209"/>
            <a:ext cx="706056" cy="1813143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2B3703C-592F-601F-D423-19D2CFE010CB}"/>
              </a:ext>
            </a:extLst>
          </p:cNvPr>
          <p:cNvCxnSpPr>
            <a:cxnSpLocks/>
          </p:cNvCxnSpPr>
          <p:nvPr/>
        </p:nvCxnSpPr>
        <p:spPr>
          <a:xfrm>
            <a:off x="3080234" y="3117209"/>
            <a:ext cx="706056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F2F299-206E-84BD-DA02-410B0899E3A4}"/>
              </a:ext>
            </a:extLst>
          </p:cNvPr>
          <p:cNvSpPr txBox="1"/>
          <p:nvPr/>
        </p:nvSpPr>
        <p:spPr>
          <a:xfrm>
            <a:off x="4171272" y="111940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예측</a:t>
            </a:r>
            <a:r>
              <a:rPr lang="en-US" altLang="ko-KR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7A7EDD-F5A9-AA9A-E055-71FC4BBF310D}"/>
              </a:ext>
            </a:extLst>
          </p:cNvPr>
          <p:cNvSpPr txBox="1"/>
          <p:nvPr/>
        </p:nvSpPr>
        <p:spPr>
          <a:xfrm>
            <a:off x="4148028" y="2881437"/>
            <a:ext cx="78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예측</a:t>
            </a:r>
            <a:r>
              <a:rPr lang="en-US" altLang="ko-KR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50F6B7-6E70-4FEE-ED91-4C9274F3C720}"/>
              </a:ext>
            </a:extLst>
          </p:cNvPr>
          <p:cNvSpPr txBox="1"/>
          <p:nvPr/>
        </p:nvSpPr>
        <p:spPr>
          <a:xfrm>
            <a:off x="4145623" y="463768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예측</a:t>
            </a:r>
            <a:r>
              <a:rPr lang="en-US" altLang="ko-KR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25952C2-51D6-500C-8E8A-0E987602F7A7}"/>
              </a:ext>
            </a:extLst>
          </p:cNvPr>
          <p:cNvCxnSpPr>
            <a:cxnSpLocks/>
          </p:cNvCxnSpPr>
          <p:nvPr/>
        </p:nvCxnSpPr>
        <p:spPr>
          <a:xfrm flipV="1">
            <a:off x="5273040" y="3117209"/>
            <a:ext cx="706056" cy="1813143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029D73-BB01-F46E-89EE-D778EFB70029}"/>
              </a:ext>
            </a:extLst>
          </p:cNvPr>
          <p:cNvCxnSpPr>
            <a:cxnSpLocks/>
          </p:cNvCxnSpPr>
          <p:nvPr/>
        </p:nvCxnSpPr>
        <p:spPr>
          <a:xfrm>
            <a:off x="5273040" y="1304066"/>
            <a:ext cx="706056" cy="1813143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918A7B2-336D-979F-024D-5EF190935128}"/>
              </a:ext>
            </a:extLst>
          </p:cNvPr>
          <p:cNvCxnSpPr>
            <a:cxnSpLocks/>
          </p:cNvCxnSpPr>
          <p:nvPr/>
        </p:nvCxnSpPr>
        <p:spPr>
          <a:xfrm>
            <a:off x="5273040" y="3117209"/>
            <a:ext cx="706056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C59D981-F828-7DD7-A630-F6A86F691066}"/>
              </a:ext>
            </a:extLst>
          </p:cNvPr>
          <p:cNvSpPr txBox="1"/>
          <p:nvPr/>
        </p:nvSpPr>
        <p:spPr>
          <a:xfrm>
            <a:off x="6122626" y="2881437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향상된 예측 결과 및 모델 생성</a:t>
            </a:r>
          </a:p>
        </p:txBody>
      </p:sp>
      <p:pic>
        <p:nvPicPr>
          <p:cNvPr id="2" name="그래픽 1" descr="프로세서 윤곽선">
            <a:extLst>
              <a:ext uri="{FF2B5EF4-FFF2-40B4-BE49-F238E27FC236}">
                <a16:creationId xmlns:a16="http://schemas.microsoft.com/office/drawing/2014/main" id="{81DE22CC-79E1-2245-EF29-B494C68A8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98549" y="2992120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5184837-FAEC-AC3B-60F6-081FD1229B51}"/>
              </a:ext>
            </a:extLst>
          </p:cNvPr>
          <p:cNvSpPr txBox="1"/>
          <p:nvPr/>
        </p:nvSpPr>
        <p:spPr>
          <a:xfrm>
            <a:off x="12543804" y="3906520"/>
            <a:ext cx="62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모델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AD40937-B96B-8A01-7B5F-DB4E4280EF07}"/>
              </a:ext>
            </a:extLst>
          </p:cNvPr>
          <p:cNvGrpSpPr/>
          <p:nvPr/>
        </p:nvGrpSpPr>
        <p:grpSpPr>
          <a:xfrm>
            <a:off x="13558543" y="2729320"/>
            <a:ext cx="706056" cy="1443169"/>
            <a:chOff x="4588994" y="2729320"/>
            <a:chExt cx="706056" cy="1443169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3FD2528-B89A-A762-1401-56487E179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8994" y="2729320"/>
              <a:ext cx="706056" cy="720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A1B091B4-A114-B2D3-2755-D4F4D2C42FAF}"/>
                </a:ext>
              </a:extLst>
            </p:cNvPr>
            <p:cNvCxnSpPr>
              <a:cxnSpLocks/>
            </p:cNvCxnSpPr>
            <p:nvPr/>
          </p:nvCxnSpPr>
          <p:spPr>
            <a:xfrm>
              <a:off x="4588994" y="3452489"/>
              <a:ext cx="706056" cy="720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그래픽 27" descr="일부 흐림 단색으로 채워진">
            <a:extLst>
              <a:ext uri="{FF2B5EF4-FFF2-40B4-BE49-F238E27FC236}">
                <a16:creationId xmlns:a16="http://schemas.microsoft.com/office/drawing/2014/main" id="{62DCB096-1CF8-743E-C770-0582AB5AA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655448" y="2204274"/>
            <a:ext cx="914400" cy="914400"/>
          </a:xfrm>
          <a:prstGeom prst="rect">
            <a:avLst/>
          </a:prstGeom>
        </p:spPr>
      </p:pic>
      <p:pic>
        <p:nvPicPr>
          <p:cNvPr id="29" name="그래픽 28" descr="가로 막대형 차트 단색으로 채워진">
            <a:extLst>
              <a:ext uri="{FF2B5EF4-FFF2-40B4-BE49-F238E27FC236}">
                <a16:creationId xmlns:a16="http://schemas.microsoft.com/office/drawing/2014/main" id="{B3122DFA-C942-8F80-A63F-2EF0DC0A09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655448" y="3818652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A29F536-F7EC-F8E7-37D6-43E40A4F8851}"/>
              </a:ext>
            </a:extLst>
          </p:cNvPr>
          <p:cNvSpPr txBox="1"/>
          <p:nvPr/>
        </p:nvSpPr>
        <p:spPr>
          <a:xfrm>
            <a:off x="15960697" y="2338308"/>
            <a:ext cx="3922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기상청에서 제공하는 단기 예측을 통해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일간의 </a:t>
            </a:r>
            <a:r>
              <a:rPr lang="ko-KR" altLang="en-US" dirty="0" err="1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예측값</a:t>
            </a:r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제공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B619B0-A448-370D-0234-4E00BE19BC08}"/>
              </a:ext>
            </a:extLst>
          </p:cNvPr>
          <p:cNvSpPr txBox="1"/>
          <p:nvPr/>
        </p:nvSpPr>
        <p:spPr>
          <a:xfrm>
            <a:off x="16139115" y="3952686"/>
            <a:ext cx="2879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과거 데이터를 통한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향후 </a:t>
            </a:r>
            <a:r>
              <a:rPr lang="en-US" altLang="ko-KR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년간의 시나리오 제공</a:t>
            </a:r>
          </a:p>
        </p:txBody>
      </p:sp>
    </p:spTree>
    <p:extLst>
      <p:ext uri="{BB962C8B-B14F-4D97-AF65-F5344CB8AC3E}">
        <p14:creationId xmlns:p14="http://schemas.microsoft.com/office/powerpoint/2010/main" val="1874634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프로세서 윤곽선">
            <a:extLst>
              <a:ext uri="{FF2B5EF4-FFF2-40B4-BE49-F238E27FC236}">
                <a16:creationId xmlns:a16="http://schemas.microsoft.com/office/drawing/2014/main" id="{C1160AE7-CECB-3A66-D320-8DD7051B7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3392" y="2992120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31CD70-9D15-2BE0-BE22-C25A63DC99A2}"/>
              </a:ext>
            </a:extLst>
          </p:cNvPr>
          <p:cNvSpPr txBox="1"/>
          <p:nvPr/>
        </p:nvSpPr>
        <p:spPr>
          <a:xfrm>
            <a:off x="3008647" y="3906520"/>
            <a:ext cx="62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모델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F42B330-E4EA-4EA5-0B95-DC8008064EBC}"/>
              </a:ext>
            </a:extLst>
          </p:cNvPr>
          <p:cNvGrpSpPr/>
          <p:nvPr/>
        </p:nvGrpSpPr>
        <p:grpSpPr>
          <a:xfrm>
            <a:off x="4023386" y="2729320"/>
            <a:ext cx="706056" cy="1443169"/>
            <a:chOff x="4588994" y="2729320"/>
            <a:chExt cx="706056" cy="1443169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FDDADF17-208B-DC18-32DB-40AB461447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8994" y="2729320"/>
              <a:ext cx="706056" cy="720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4C22EFEB-75C8-E22F-1E6E-48561FB41214}"/>
                </a:ext>
              </a:extLst>
            </p:cNvPr>
            <p:cNvCxnSpPr>
              <a:cxnSpLocks/>
            </p:cNvCxnSpPr>
            <p:nvPr/>
          </p:nvCxnSpPr>
          <p:spPr>
            <a:xfrm>
              <a:off x="4588994" y="3452489"/>
              <a:ext cx="706056" cy="720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래픽 5" descr="일부 흐림 단색으로 채워진">
            <a:extLst>
              <a:ext uri="{FF2B5EF4-FFF2-40B4-BE49-F238E27FC236}">
                <a16:creationId xmlns:a16="http://schemas.microsoft.com/office/drawing/2014/main" id="{79B1EA1E-82C9-D2F8-E387-E2857C56C4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0291" y="2204274"/>
            <a:ext cx="914400" cy="914400"/>
          </a:xfrm>
          <a:prstGeom prst="rect">
            <a:avLst/>
          </a:prstGeom>
        </p:spPr>
      </p:pic>
      <p:pic>
        <p:nvPicPr>
          <p:cNvPr id="7" name="그래픽 6" descr="가로 막대형 차트 단색으로 채워진">
            <a:extLst>
              <a:ext uri="{FF2B5EF4-FFF2-40B4-BE49-F238E27FC236}">
                <a16:creationId xmlns:a16="http://schemas.microsoft.com/office/drawing/2014/main" id="{3EAD58FE-74CF-54F5-74F9-7A8F74A6E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20291" y="3818652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D6F91B-FCAE-DE5A-C12E-99D8539A62FA}"/>
              </a:ext>
            </a:extLst>
          </p:cNvPr>
          <p:cNvSpPr txBox="1"/>
          <p:nvPr/>
        </p:nvSpPr>
        <p:spPr>
          <a:xfrm>
            <a:off x="6425540" y="2338308"/>
            <a:ext cx="3922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기상청에서 제공하는 단기 예측을 통해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일간의 </a:t>
            </a:r>
            <a:r>
              <a:rPr lang="ko-KR" altLang="en-US" dirty="0" err="1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예측값</a:t>
            </a:r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제공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0C57B4-240A-4EE3-0B22-ABD460E6A06D}"/>
              </a:ext>
            </a:extLst>
          </p:cNvPr>
          <p:cNvSpPr txBox="1"/>
          <p:nvPr/>
        </p:nvSpPr>
        <p:spPr>
          <a:xfrm>
            <a:off x="6603958" y="3952686"/>
            <a:ext cx="2879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과거 데이터를 통한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향후 </a:t>
            </a:r>
            <a:r>
              <a:rPr lang="en-US" altLang="ko-KR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년간의 시나리오 제공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C866A-AFB4-5A38-87B5-E9CE06505D7D}"/>
              </a:ext>
            </a:extLst>
          </p:cNvPr>
          <p:cNvSpPr txBox="1"/>
          <p:nvPr/>
        </p:nvSpPr>
        <p:spPr>
          <a:xfrm>
            <a:off x="-17284585" y="341468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EDA</a:t>
            </a:r>
            <a:endParaRPr lang="ko-KR" altLang="en-US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7E5F0E-3B89-9293-0F6B-6D3797598961}"/>
              </a:ext>
            </a:extLst>
          </p:cNvPr>
          <p:cNvSpPr txBox="1"/>
          <p:nvPr/>
        </p:nvSpPr>
        <p:spPr>
          <a:xfrm>
            <a:off x="-14210775" y="3414685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상관관계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분석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68CF18-41F6-0569-2A58-B8367CC15275}"/>
              </a:ext>
            </a:extLst>
          </p:cNvPr>
          <p:cNvSpPr txBox="1"/>
          <p:nvPr/>
        </p:nvSpPr>
        <p:spPr>
          <a:xfrm>
            <a:off x="-11339934" y="3414685"/>
            <a:ext cx="1821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Decision Tree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모델 적용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AE8F94-132A-7A80-9C45-9CA6E182D790}"/>
              </a:ext>
            </a:extLst>
          </p:cNvPr>
          <p:cNvSpPr txBox="1"/>
          <p:nvPr/>
        </p:nvSpPr>
        <p:spPr>
          <a:xfrm>
            <a:off x="-7739356" y="3414685"/>
            <a:ext cx="1165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추가 모델 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적용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EBB9E0-4A38-C91D-4BFD-3AFA5C3A28D6}"/>
              </a:ext>
            </a:extLst>
          </p:cNvPr>
          <p:cNvCxnSpPr/>
          <p:nvPr/>
        </p:nvCxnSpPr>
        <p:spPr>
          <a:xfrm>
            <a:off x="-16557407" y="3124138"/>
            <a:ext cx="241785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2F39164-8E1D-A3CB-1AEC-552B1EC128ED}"/>
              </a:ext>
            </a:extLst>
          </p:cNvPr>
          <p:cNvCxnSpPr>
            <a:cxnSpLocks/>
          </p:cNvCxnSpPr>
          <p:nvPr/>
        </p:nvCxnSpPr>
        <p:spPr>
          <a:xfrm>
            <a:off x="-13260598" y="3124138"/>
            <a:ext cx="241785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460760-2A3A-55F8-24A9-1E0265871E6A}"/>
              </a:ext>
            </a:extLst>
          </p:cNvPr>
          <p:cNvCxnSpPr/>
          <p:nvPr/>
        </p:nvCxnSpPr>
        <p:spPr>
          <a:xfrm>
            <a:off x="-9963788" y="3124138"/>
            <a:ext cx="241785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1EA8180-EC52-38BB-8AB9-B4F6DEC8D035}"/>
              </a:ext>
            </a:extLst>
          </p:cNvPr>
          <p:cNvSpPr>
            <a:spLocks noChangeAspect="1"/>
          </p:cNvSpPr>
          <p:nvPr/>
        </p:nvSpPr>
        <p:spPr>
          <a:xfrm>
            <a:off x="-16997708" y="306320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C9EF5E4-79E7-2584-53F9-9C5E50F1BE4D}"/>
              </a:ext>
            </a:extLst>
          </p:cNvPr>
          <p:cNvSpPr>
            <a:spLocks noChangeAspect="1"/>
          </p:cNvSpPr>
          <p:nvPr/>
        </p:nvSpPr>
        <p:spPr>
          <a:xfrm>
            <a:off x="-13736348" y="306320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75A014C-808C-8F96-FA07-0CA98752B7EB}"/>
              </a:ext>
            </a:extLst>
          </p:cNvPr>
          <p:cNvSpPr>
            <a:spLocks noChangeAspect="1"/>
          </p:cNvSpPr>
          <p:nvPr/>
        </p:nvSpPr>
        <p:spPr>
          <a:xfrm>
            <a:off x="-10474988" y="306320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AD33305-E70E-922F-0A90-680667BCC3EA}"/>
              </a:ext>
            </a:extLst>
          </p:cNvPr>
          <p:cNvSpPr>
            <a:spLocks noChangeAspect="1"/>
          </p:cNvSpPr>
          <p:nvPr/>
        </p:nvSpPr>
        <p:spPr>
          <a:xfrm>
            <a:off x="-7213628" y="306320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44CF2B9-4B19-EBDC-BEA2-3CA49D16C1D0}"/>
              </a:ext>
            </a:extLst>
          </p:cNvPr>
          <p:cNvCxnSpPr>
            <a:cxnSpLocks/>
          </p:cNvCxnSpPr>
          <p:nvPr/>
        </p:nvCxnSpPr>
        <p:spPr>
          <a:xfrm flipV="1">
            <a:off x="-6480387" y="1304066"/>
            <a:ext cx="706056" cy="1813143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6905F23-E986-D829-F2D4-CE6839563CA0}"/>
              </a:ext>
            </a:extLst>
          </p:cNvPr>
          <p:cNvCxnSpPr>
            <a:cxnSpLocks/>
          </p:cNvCxnSpPr>
          <p:nvPr/>
        </p:nvCxnSpPr>
        <p:spPr>
          <a:xfrm>
            <a:off x="-6480387" y="3117209"/>
            <a:ext cx="706056" cy="1813143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4F6B674-A087-18AD-984F-B3CAC81C5326}"/>
              </a:ext>
            </a:extLst>
          </p:cNvPr>
          <p:cNvCxnSpPr>
            <a:cxnSpLocks/>
          </p:cNvCxnSpPr>
          <p:nvPr/>
        </p:nvCxnSpPr>
        <p:spPr>
          <a:xfrm>
            <a:off x="-6480387" y="3117209"/>
            <a:ext cx="706056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4DBB664-DA39-BF24-9AF4-447ED526058A}"/>
              </a:ext>
            </a:extLst>
          </p:cNvPr>
          <p:cNvSpPr txBox="1"/>
          <p:nvPr/>
        </p:nvSpPr>
        <p:spPr>
          <a:xfrm>
            <a:off x="-5389349" y="111940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예측</a:t>
            </a:r>
            <a:r>
              <a:rPr lang="en-US" altLang="ko-KR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517CE6-23FF-C61B-8C12-46013FE82012}"/>
              </a:ext>
            </a:extLst>
          </p:cNvPr>
          <p:cNvSpPr txBox="1"/>
          <p:nvPr/>
        </p:nvSpPr>
        <p:spPr>
          <a:xfrm>
            <a:off x="-5412593" y="2881437"/>
            <a:ext cx="78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예측</a:t>
            </a:r>
            <a:r>
              <a:rPr lang="en-US" altLang="ko-KR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2A0790-D48E-1EB4-8743-66EC1B6FDDA2}"/>
              </a:ext>
            </a:extLst>
          </p:cNvPr>
          <p:cNvSpPr txBox="1"/>
          <p:nvPr/>
        </p:nvSpPr>
        <p:spPr>
          <a:xfrm>
            <a:off x="-5414998" y="463768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예측</a:t>
            </a:r>
            <a:r>
              <a:rPr lang="en-US" altLang="ko-KR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70553EF-4FB2-10F9-5DF6-A0324E1EE68E}"/>
              </a:ext>
            </a:extLst>
          </p:cNvPr>
          <p:cNvCxnSpPr>
            <a:cxnSpLocks/>
          </p:cNvCxnSpPr>
          <p:nvPr/>
        </p:nvCxnSpPr>
        <p:spPr>
          <a:xfrm flipV="1">
            <a:off x="-4287581" y="3117209"/>
            <a:ext cx="706056" cy="1813143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262A33C-CA1C-E436-D276-218EE10BC1A9}"/>
              </a:ext>
            </a:extLst>
          </p:cNvPr>
          <p:cNvCxnSpPr>
            <a:cxnSpLocks/>
          </p:cNvCxnSpPr>
          <p:nvPr/>
        </p:nvCxnSpPr>
        <p:spPr>
          <a:xfrm>
            <a:off x="-4287581" y="1304066"/>
            <a:ext cx="706056" cy="1813143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91F6EB7-6B40-0DD1-AA5D-6159A0BC0A3C}"/>
              </a:ext>
            </a:extLst>
          </p:cNvPr>
          <p:cNvCxnSpPr>
            <a:cxnSpLocks/>
          </p:cNvCxnSpPr>
          <p:nvPr/>
        </p:nvCxnSpPr>
        <p:spPr>
          <a:xfrm>
            <a:off x="-4287581" y="3117209"/>
            <a:ext cx="706056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430E3D7-6F81-3567-BCFA-0F9245620528}"/>
              </a:ext>
            </a:extLst>
          </p:cNvPr>
          <p:cNvSpPr txBox="1"/>
          <p:nvPr/>
        </p:nvSpPr>
        <p:spPr>
          <a:xfrm>
            <a:off x="-3437995" y="2881437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향상된 예측 결과 및 모델 생성</a:t>
            </a:r>
          </a:p>
        </p:txBody>
      </p:sp>
    </p:spTree>
    <p:extLst>
      <p:ext uri="{BB962C8B-B14F-4D97-AF65-F5344CB8AC3E}">
        <p14:creationId xmlns:p14="http://schemas.microsoft.com/office/powerpoint/2010/main" val="905527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6877DE-ACED-911A-9F54-70454F75B6AB}"/>
              </a:ext>
            </a:extLst>
          </p:cNvPr>
          <p:cNvSpPr txBox="1"/>
          <p:nvPr/>
        </p:nvSpPr>
        <p:spPr>
          <a:xfrm>
            <a:off x="3168756" y="1334217"/>
            <a:ext cx="5854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지속가능한 전력 생산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9A1C0-FFBC-5199-4A87-9C1268529F20}"/>
              </a:ext>
            </a:extLst>
          </p:cNvPr>
          <p:cNvSpPr txBox="1"/>
          <p:nvPr/>
        </p:nvSpPr>
        <p:spPr>
          <a:xfrm>
            <a:off x="2736747" y="2165214"/>
            <a:ext cx="6718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전력 수요</a:t>
            </a:r>
            <a:r>
              <a:rPr lang="en-US" altLang="ko-KR" sz="2800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태양열 발전량</a:t>
            </a:r>
            <a:r>
              <a:rPr lang="en-US" altLang="ko-KR" sz="2800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풍력 발전량 예측</a:t>
            </a:r>
          </a:p>
        </p:txBody>
      </p:sp>
      <p:pic>
        <p:nvPicPr>
          <p:cNvPr id="11" name="그래픽 10" descr="풍력 발전용 터빈 단색으로 채워진">
            <a:extLst>
              <a:ext uri="{FF2B5EF4-FFF2-40B4-BE49-F238E27FC236}">
                <a16:creationId xmlns:a16="http://schemas.microsoft.com/office/drawing/2014/main" id="{61ED3C2B-0AD0-912B-2148-FAD0F6A07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" y="4352239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20B8E9-B7D1-4F61-C730-A41F69B3FA6D}"/>
              </a:ext>
            </a:extLst>
          </p:cNvPr>
          <p:cNvSpPr txBox="1"/>
          <p:nvPr/>
        </p:nvSpPr>
        <p:spPr>
          <a:xfrm>
            <a:off x="782210" y="596005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이정현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1B3AE8D-444F-7334-0775-7A776F79C2D6}"/>
              </a:ext>
            </a:extLst>
          </p:cNvPr>
          <p:cNvSpPr>
            <a:spLocks noChangeAspect="1"/>
          </p:cNvSpPr>
          <p:nvPr/>
        </p:nvSpPr>
        <p:spPr>
          <a:xfrm>
            <a:off x="1149960" y="5608583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태양열 전지판 단색으로 채워진">
            <a:extLst>
              <a:ext uri="{FF2B5EF4-FFF2-40B4-BE49-F238E27FC236}">
                <a16:creationId xmlns:a16="http://schemas.microsoft.com/office/drawing/2014/main" id="{40DBF3D7-B762-6076-FA4A-4B06ABD8A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7160" y="4352239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6C94F76-77CF-018F-8DC7-55806647A0B2}"/>
              </a:ext>
            </a:extLst>
          </p:cNvPr>
          <p:cNvSpPr txBox="1"/>
          <p:nvPr/>
        </p:nvSpPr>
        <p:spPr>
          <a:xfrm>
            <a:off x="4043570" y="596005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이의진</a:t>
            </a:r>
            <a:endParaRPr lang="ko-KR" altLang="en-US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1F4403B-A309-169C-B350-2AE177397C6A}"/>
              </a:ext>
            </a:extLst>
          </p:cNvPr>
          <p:cNvSpPr>
            <a:spLocks noChangeAspect="1"/>
          </p:cNvSpPr>
          <p:nvPr/>
        </p:nvSpPr>
        <p:spPr>
          <a:xfrm>
            <a:off x="4411320" y="5608583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 descr="전기탑 단색으로 채워진">
            <a:extLst>
              <a:ext uri="{FF2B5EF4-FFF2-40B4-BE49-F238E27FC236}">
                <a16:creationId xmlns:a16="http://schemas.microsoft.com/office/drawing/2014/main" id="{25E795EB-0811-1025-64B8-5A4EDE9CAB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69480" y="4352239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F14B072-2C56-8691-F3F5-F1BC0E0A5B1B}"/>
              </a:ext>
            </a:extLst>
          </p:cNvPr>
          <p:cNvSpPr txBox="1"/>
          <p:nvPr/>
        </p:nvSpPr>
        <p:spPr>
          <a:xfrm>
            <a:off x="7304930" y="596005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정경서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DABA124-796C-00EB-7D37-80705165A5A0}"/>
              </a:ext>
            </a:extLst>
          </p:cNvPr>
          <p:cNvSpPr>
            <a:spLocks noChangeAspect="1"/>
          </p:cNvSpPr>
          <p:nvPr/>
        </p:nvSpPr>
        <p:spPr>
          <a:xfrm>
            <a:off x="7672680" y="5608583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래픽 18" descr="재생 가능 에너지 단색으로 채워진">
            <a:extLst>
              <a:ext uri="{FF2B5EF4-FFF2-40B4-BE49-F238E27FC236}">
                <a16:creationId xmlns:a16="http://schemas.microsoft.com/office/drawing/2014/main" id="{CE586D25-1D7C-B5A8-20D7-65C98A18BE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30840" y="4352239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E3A45C1-27FB-94C6-BCCD-9300990AEDDF}"/>
              </a:ext>
            </a:extLst>
          </p:cNvPr>
          <p:cNvSpPr txBox="1"/>
          <p:nvPr/>
        </p:nvSpPr>
        <p:spPr>
          <a:xfrm>
            <a:off x="10566290" y="596005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최서여</a:t>
            </a:r>
            <a:endParaRPr lang="ko-KR" altLang="en-US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1436964-1DD4-09CA-34A4-C790295B2402}"/>
              </a:ext>
            </a:extLst>
          </p:cNvPr>
          <p:cNvSpPr>
            <a:spLocks noChangeAspect="1"/>
          </p:cNvSpPr>
          <p:nvPr/>
        </p:nvSpPr>
        <p:spPr>
          <a:xfrm>
            <a:off x="10934040" y="5608583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198E6E0-A07F-89F3-AD8B-B538E8013E78}"/>
              </a:ext>
            </a:extLst>
          </p:cNvPr>
          <p:cNvCxnSpPr/>
          <p:nvPr/>
        </p:nvCxnSpPr>
        <p:spPr>
          <a:xfrm>
            <a:off x="0" y="3450642"/>
            <a:ext cx="121920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900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4CDA0CE6-04D6-A857-ACD2-72355E68F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1694" y="1876456"/>
            <a:ext cx="2857500" cy="285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DBD903-CAEA-F4BA-DFF0-8FB8B983F510}"/>
              </a:ext>
            </a:extLst>
          </p:cNvPr>
          <p:cNvSpPr txBox="1"/>
          <p:nvPr/>
        </p:nvSpPr>
        <p:spPr>
          <a:xfrm>
            <a:off x="2074631" y="1438054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제안서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_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팀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_</a:t>
            </a:r>
            <a:r>
              <a:rPr lang="ko-KR" altLang="en-US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빵빵이들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41FA8-C670-6BD9-5B79-87E8507D93D2}"/>
              </a:ext>
            </a:extLst>
          </p:cNvPr>
          <p:cNvSpPr txBox="1"/>
          <p:nvPr/>
        </p:nvSpPr>
        <p:spPr>
          <a:xfrm>
            <a:off x="8518256" y="2879802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201802798 -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이정현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DB88B-4259-8BD0-FDEB-CB2F4164D38C}"/>
              </a:ext>
            </a:extLst>
          </p:cNvPr>
          <p:cNvSpPr txBox="1"/>
          <p:nvPr/>
        </p:nvSpPr>
        <p:spPr>
          <a:xfrm>
            <a:off x="8518256" y="2252845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201902743 - </a:t>
            </a:r>
            <a:r>
              <a:rPr lang="ko-KR" altLang="en-US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이의진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6592E-804C-2420-2BBF-8B8CD77A1D45}"/>
              </a:ext>
            </a:extLst>
          </p:cNvPr>
          <p:cNvSpPr txBox="1"/>
          <p:nvPr/>
        </p:nvSpPr>
        <p:spPr>
          <a:xfrm>
            <a:off x="8518256" y="3506759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201903156 -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정경서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26E2C9-50DF-1CCC-CEEF-67D090FE24D9}"/>
              </a:ext>
            </a:extLst>
          </p:cNvPr>
          <p:cNvSpPr txBox="1"/>
          <p:nvPr/>
        </p:nvSpPr>
        <p:spPr>
          <a:xfrm>
            <a:off x="8518256" y="4133717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202103464 - </a:t>
            </a:r>
            <a:r>
              <a:rPr lang="ko-KR" altLang="en-US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최서여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2A694-48DA-33F6-509A-F57078B39DDF}"/>
              </a:ext>
            </a:extLst>
          </p:cNvPr>
          <p:cNvSpPr txBox="1"/>
          <p:nvPr/>
        </p:nvSpPr>
        <p:spPr>
          <a:xfrm>
            <a:off x="8865188" y="143805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팀 구성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B0C318-FF52-1CE0-6449-2A950BA814FA}"/>
              </a:ext>
            </a:extLst>
          </p:cNvPr>
          <p:cNvSpPr txBox="1"/>
          <p:nvPr/>
        </p:nvSpPr>
        <p:spPr>
          <a:xfrm>
            <a:off x="9669293" y="6361889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PPT Made</a:t>
            </a:r>
            <a:r>
              <a:rPr lang="ko-KR" altLang="en-US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</a:t>
            </a:r>
            <a:r>
              <a:rPr lang="en-US" altLang="ko-KR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by</a:t>
            </a:r>
            <a:r>
              <a:rPr lang="ko-KR" altLang="en-US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</a:t>
            </a:r>
            <a:r>
              <a:rPr lang="ko-KR" altLang="en-US" dirty="0" err="1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이의진</a:t>
            </a:r>
            <a:endParaRPr lang="ko-KR" altLang="en-US"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2A280F-DB91-4846-688E-51A17917DC9B}"/>
              </a:ext>
            </a:extLst>
          </p:cNvPr>
          <p:cNvSpPr txBox="1"/>
          <p:nvPr/>
        </p:nvSpPr>
        <p:spPr>
          <a:xfrm rot="16200000">
            <a:off x="-1253388" y="1253388"/>
            <a:ext cx="287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2023 -2 Data </a:t>
            </a:r>
            <a:r>
              <a:rPr lang="en-US" altLang="ko-KR" dirty="0" err="1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Minning</a:t>
            </a:r>
            <a:endParaRPr lang="ko-KR" altLang="en-US"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E4826B-DBD6-CED2-77F6-AD83C0AA75AC}"/>
              </a:ext>
            </a:extLst>
          </p:cNvPr>
          <p:cNvSpPr txBox="1"/>
          <p:nvPr/>
        </p:nvSpPr>
        <p:spPr>
          <a:xfrm>
            <a:off x="7592808" y="225284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나눔스퀘어 네오 Bold" panose="00000800000000000000" pitchFamily="2" charset="-127"/>
              </a:rPr>
              <a:t>빵빵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F73DF5-2250-E838-A81E-0A7FC37E3B18}"/>
              </a:ext>
            </a:extLst>
          </p:cNvPr>
          <p:cNvSpPr txBox="1"/>
          <p:nvPr/>
        </p:nvSpPr>
        <p:spPr>
          <a:xfrm>
            <a:off x="7605364" y="287610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나눔스퀘어 네오 Bold" panose="00000800000000000000" pitchFamily="2" charset="-127"/>
              </a:rPr>
              <a:t>빵일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나눔스퀘어 네오 Bold" panose="00000800000000000000" pitchFamily="2" charset="-127"/>
              </a:rPr>
              <a:t>?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69D0B-D50B-303F-FF70-3F89AE5846B4}"/>
              </a:ext>
            </a:extLst>
          </p:cNvPr>
          <p:cNvSpPr txBox="1"/>
          <p:nvPr/>
        </p:nvSpPr>
        <p:spPr>
          <a:xfrm>
            <a:off x="7605364" y="349937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나눔스퀘어 네오 Bold" panose="00000800000000000000" pitchFamily="2" charset="-127"/>
              </a:rPr>
              <a:t>빵이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60CA96-3763-91B3-9DD9-1850E8A0C070}"/>
              </a:ext>
            </a:extLst>
          </p:cNvPr>
          <p:cNvSpPr txBox="1"/>
          <p:nvPr/>
        </p:nvSpPr>
        <p:spPr>
          <a:xfrm>
            <a:off x="7605364" y="412707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  <a:ea typeface="나눔스퀘어 네오 Bold" panose="00000800000000000000" pitchFamily="2" charset="-127"/>
              </a:rPr>
              <a:t>빵삼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2C83AC6-472F-9C64-C418-CE23B100C82D}"/>
              </a:ext>
            </a:extLst>
          </p:cNvPr>
          <p:cNvCxnSpPr>
            <a:cxnSpLocks/>
          </p:cNvCxnSpPr>
          <p:nvPr/>
        </p:nvCxnSpPr>
        <p:spPr>
          <a:xfrm>
            <a:off x="6096000" y="1845804"/>
            <a:ext cx="0" cy="26890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099A8E9C-2C13-6DBE-5A4F-251C9E489C76}"/>
              </a:ext>
            </a:extLst>
          </p:cNvPr>
          <p:cNvSpPr>
            <a:spLocks noChangeAspect="1"/>
          </p:cNvSpPr>
          <p:nvPr/>
        </p:nvSpPr>
        <p:spPr>
          <a:xfrm>
            <a:off x="6042000" y="1463789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FEA44CF-AE52-E63F-DBE6-684104CA6E28}"/>
              </a:ext>
            </a:extLst>
          </p:cNvPr>
          <p:cNvSpPr>
            <a:spLocks noChangeAspect="1"/>
          </p:cNvSpPr>
          <p:nvPr/>
        </p:nvSpPr>
        <p:spPr>
          <a:xfrm>
            <a:off x="6042000" y="4808837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F68EE5-1640-65D1-44F1-B1C9E64BB104}"/>
              </a:ext>
            </a:extLst>
          </p:cNvPr>
          <p:cNvSpPr txBox="1"/>
          <p:nvPr/>
        </p:nvSpPr>
        <p:spPr>
          <a:xfrm>
            <a:off x="369333" y="68094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2023.11.06</a:t>
            </a:r>
            <a:endParaRPr lang="ko-KR" altLang="en-US" sz="1200"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03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 descr="풍력 발전용 터빈 단색으로 채워진">
            <a:extLst>
              <a:ext uri="{FF2B5EF4-FFF2-40B4-BE49-F238E27FC236}">
                <a16:creationId xmlns:a16="http://schemas.microsoft.com/office/drawing/2014/main" id="{61ED3C2B-0AD0-912B-2148-FAD0F6A07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" y="1806865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20B8E9-B7D1-4F61-C730-A41F69B3FA6D}"/>
              </a:ext>
            </a:extLst>
          </p:cNvPr>
          <p:cNvSpPr txBox="1"/>
          <p:nvPr/>
        </p:nvSpPr>
        <p:spPr>
          <a:xfrm>
            <a:off x="509620" y="3414685"/>
            <a:ext cx="1394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배경 및 목적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1B3AE8D-444F-7334-0775-7A776F79C2D6}"/>
              </a:ext>
            </a:extLst>
          </p:cNvPr>
          <p:cNvSpPr>
            <a:spLocks noChangeAspect="1"/>
          </p:cNvSpPr>
          <p:nvPr/>
        </p:nvSpPr>
        <p:spPr>
          <a:xfrm>
            <a:off x="1149960" y="306320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태양열 전지판 단색으로 채워진">
            <a:extLst>
              <a:ext uri="{FF2B5EF4-FFF2-40B4-BE49-F238E27FC236}">
                <a16:creationId xmlns:a16="http://schemas.microsoft.com/office/drawing/2014/main" id="{40DBF3D7-B762-6076-FA4A-4B06ABD8A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7160" y="1806865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6C94F76-77CF-018F-8DC7-55806647A0B2}"/>
              </a:ext>
            </a:extLst>
          </p:cNvPr>
          <p:cNvSpPr txBox="1"/>
          <p:nvPr/>
        </p:nvSpPr>
        <p:spPr>
          <a:xfrm>
            <a:off x="3936890" y="3414685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데이터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1F4403B-A309-169C-B350-2AE177397C6A}"/>
              </a:ext>
            </a:extLst>
          </p:cNvPr>
          <p:cNvSpPr>
            <a:spLocks noChangeAspect="1"/>
          </p:cNvSpPr>
          <p:nvPr/>
        </p:nvSpPr>
        <p:spPr>
          <a:xfrm>
            <a:off x="4411320" y="306320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 descr="전기탑 단색으로 채워진">
            <a:extLst>
              <a:ext uri="{FF2B5EF4-FFF2-40B4-BE49-F238E27FC236}">
                <a16:creationId xmlns:a16="http://schemas.microsoft.com/office/drawing/2014/main" id="{25E795EB-0811-1025-64B8-5A4EDE9CAB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69480" y="1806865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F14B072-2C56-8691-F3F5-F1BC0E0A5B1B}"/>
              </a:ext>
            </a:extLst>
          </p:cNvPr>
          <p:cNvSpPr txBox="1"/>
          <p:nvPr/>
        </p:nvSpPr>
        <p:spPr>
          <a:xfrm>
            <a:off x="7186844" y="3414685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계획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DABA124-796C-00EB-7D37-80705165A5A0}"/>
              </a:ext>
            </a:extLst>
          </p:cNvPr>
          <p:cNvSpPr>
            <a:spLocks noChangeAspect="1"/>
          </p:cNvSpPr>
          <p:nvPr/>
        </p:nvSpPr>
        <p:spPr>
          <a:xfrm>
            <a:off x="7672680" y="306320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래픽 18" descr="재생 가능 에너지 단색으로 채워진">
            <a:extLst>
              <a:ext uri="{FF2B5EF4-FFF2-40B4-BE49-F238E27FC236}">
                <a16:creationId xmlns:a16="http://schemas.microsoft.com/office/drawing/2014/main" id="{CE586D25-1D7C-B5A8-20D7-65C98A18BE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30840" y="1806865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E3A45C1-27FB-94C6-BCCD-9300990AEDDF}"/>
              </a:ext>
            </a:extLst>
          </p:cNvPr>
          <p:cNvSpPr txBox="1"/>
          <p:nvPr/>
        </p:nvSpPr>
        <p:spPr>
          <a:xfrm>
            <a:off x="10459610" y="3414685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예상결과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1436964-1DD4-09CA-34A4-C790295B2402}"/>
              </a:ext>
            </a:extLst>
          </p:cNvPr>
          <p:cNvSpPr>
            <a:spLocks noChangeAspect="1"/>
          </p:cNvSpPr>
          <p:nvPr/>
        </p:nvSpPr>
        <p:spPr>
          <a:xfrm>
            <a:off x="10934040" y="306320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3E8EAE4-58CC-7B67-39E1-8F2E0CA6AD1C}"/>
              </a:ext>
            </a:extLst>
          </p:cNvPr>
          <p:cNvCxnSpPr/>
          <p:nvPr/>
        </p:nvCxnSpPr>
        <p:spPr>
          <a:xfrm>
            <a:off x="1590261" y="3124138"/>
            <a:ext cx="241785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0E8DC71-D5EB-5477-D8FD-B7E19864A882}"/>
              </a:ext>
            </a:extLst>
          </p:cNvPr>
          <p:cNvCxnSpPr>
            <a:cxnSpLocks/>
          </p:cNvCxnSpPr>
          <p:nvPr/>
        </p:nvCxnSpPr>
        <p:spPr>
          <a:xfrm>
            <a:off x="4887070" y="3124138"/>
            <a:ext cx="241785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7EA3889-9D30-DECE-C769-7EAB33F2851A}"/>
              </a:ext>
            </a:extLst>
          </p:cNvPr>
          <p:cNvCxnSpPr/>
          <p:nvPr/>
        </p:nvCxnSpPr>
        <p:spPr>
          <a:xfrm>
            <a:off x="8183880" y="3124138"/>
            <a:ext cx="241785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63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 descr="풍력 발전용 터빈 단색으로 채워진">
            <a:extLst>
              <a:ext uri="{FF2B5EF4-FFF2-40B4-BE49-F238E27FC236}">
                <a16:creationId xmlns:a16="http://schemas.microsoft.com/office/drawing/2014/main" id="{61ED3C2B-0AD0-912B-2148-FAD0F6A07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" y="1806865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20B8E9-B7D1-4F61-C730-A41F69B3FA6D}"/>
              </a:ext>
            </a:extLst>
          </p:cNvPr>
          <p:cNvSpPr txBox="1"/>
          <p:nvPr/>
        </p:nvSpPr>
        <p:spPr>
          <a:xfrm>
            <a:off x="509620" y="3414685"/>
            <a:ext cx="1394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배경 및 목적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1B3AE8D-444F-7334-0775-7A776F79C2D6}"/>
              </a:ext>
            </a:extLst>
          </p:cNvPr>
          <p:cNvSpPr>
            <a:spLocks noChangeAspect="1"/>
          </p:cNvSpPr>
          <p:nvPr/>
        </p:nvSpPr>
        <p:spPr>
          <a:xfrm>
            <a:off x="1149960" y="306320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태양열 전지판 단색으로 채워진">
            <a:extLst>
              <a:ext uri="{FF2B5EF4-FFF2-40B4-BE49-F238E27FC236}">
                <a16:creationId xmlns:a16="http://schemas.microsoft.com/office/drawing/2014/main" id="{40DBF3D7-B762-6076-FA4A-4B06ABD8A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7160" y="1806865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6C94F76-77CF-018F-8DC7-55806647A0B2}"/>
              </a:ext>
            </a:extLst>
          </p:cNvPr>
          <p:cNvSpPr txBox="1"/>
          <p:nvPr/>
        </p:nvSpPr>
        <p:spPr>
          <a:xfrm>
            <a:off x="3936890" y="3414685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데이터</a:t>
            </a:r>
          </a:p>
        </p:txBody>
      </p:sp>
      <p:pic>
        <p:nvPicPr>
          <p:cNvPr id="15" name="그래픽 14" descr="전기탑 단색으로 채워진">
            <a:extLst>
              <a:ext uri="{FF2B5EF4-FFF2-40B4-BE49-F238E27FC236}">
                <a16:creationId xmlns:a16="http://schemas.microsoft.com/office/drawing/2014/main" id="{25E795EB-0811-1025-64B8-5A4EDE9CAB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69480" y="1806865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F14B072-2C56-8691-F3F5-F1BC0E0A5B1B}"/>
              </a:ext>
            </a:extLst>
          </p:cNvPr>
          <p:cNvSpPr txBox="1"/>
          <p:nvPr/>
        </p:nvSpPr>
        <p:spPr>
          <a:xfrm>
            <a:off x="7186844" y="3414685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계획</a:t>
            </a:r>
          </a:p>
        </p:txBody>
      </p:sp>
      <p:pic>
        <p:nvPicPr>
          <p:cNvPr id="19" name="그래픽 18" descr="재생 가능 에너지 단색으로 채워진">
            <a:extLst>
              <a:ext uri="{FF2B5EF4-FFF2-40B4-BE49-F238E27FC236}">
                <a16:creationId xmlns:a16="http://schemas.microsoft.com/office/drawing/2014/main" id="{CE586D25-1D7C-B5A8-20D7-65C98A18BE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30840" y="1806865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E3A45C1-27FB-94C6-BCCD-9300990AEDDF}"/>
              </a:ext>
            </a:extLst>
          </p:cNvPr>
          <p:cNvSpPr txBox="1"/>
          <p:nvPr/>
        </p:nvSpPr>
        <p:spPr>
          <a:xfrm>
            <a:off x="10459610" y="3414685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</a:t>
            </a:r>
            <a:endParaRPr lang="en-US" altLang="ko-KR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예상결과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3E8EAE4-58CC-7B67-39E1-8F2E0CA6AD1C}"/>
              </a:ext>
            </a:extLst>
          </p:cNvPr>
          <p:cNvCxnSpPr/>
          <p:nvPr/>
        </p:nvCxnSpPr>
        <p:spPr>
          <a:xfrm>
            <a:off x="1590261" y="3124138"/>
            <a:ext cx="241785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0E8DC71-D5EB-5477-D8FD-B7E19864A882}"/>
              </a:ext>
            </a:extLst>
          </p:cNvPr>
          <p:cNvCxnSpPr>
            <a:cxnSpLocks/>
          </p:cNvCxnSpPr>
          <p:nvPr/>
        </p:nvCxnSpPr>
        <p:spPr>
          <a:xfrm>
            <a:off x="4887070" y="3124138"/>
            <a:ext cx="241785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7EA3889-9D30-DECE-C769-7EAB33F2851A}"/>
              </a:ext>
            </a:extLst>
          </p:cNvPr>
          <p:cNvCxnSpPr/>
          <p:nvPr/>
        </p:nvCxnSpPr>
        <p:spPr>
          <a:xfrm>
            <a:off x="8183880" y="3124138"/>
            <a:ext cx="241785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302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어두움(중간 태양) 단색으로 채워진">
            <a:extLst>
              <a:ext uri="{FF2B5EF4-FFF2-40B4-BE49-F238E27FC236}">
                <a16:creationId xmlns:a16="http://schemas.microsoft.com/office/drawing/2014/main" id="{5576FE21-3E8A-B0A8-DDDD-5AAC0DAEA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EF9B3E-D06F-A204-9DF0-AC56BFA8CCF6}"/>
              </a:ext>
            </a:extLst>
          </p:cNvPr>
          <p:cNvSpPr txBox="1"/>
          <p:nvPr/>
        </p:nvSpPr>
        <p:spPr>
          <a:xfrm>
            <a:off x="5426585" y="3962400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지구 온난화</a:t>
            </a:r>
          </a:p>
        </p:txBody>
      </p:sp>
    </p:spTree>
    <p:extLst>
      <p:ext uri="{BB962C8B-B14F-4D97-AF65-F5344CB8AC3E}">
        <p14:creationId xmlns:p14="http://schemas.microsoft.com/office/powerpoint/2010/main" val="412255180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어두움(중간 태양) 단색으로 채워진">
            <a:extLst>
              <a:ext uri="{FF2B5EF4-FFF2-40B4-BE49-F238E27FC236}">
                <a16:creationId xmlns:a16="http://schemas.microsoft.com/office/drawing/2014/main" id="{5576FE21-3E8A-B0A8-DDDD-5AAC0DAEA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5579" y="1598579"/>
            <a:ext cx="3660843" cy="36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06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어두움(중간 태양) 단색으로 채워진">
            <a:extLst>
              <a:ext uri="{FF2B5EF4-FFF2-40B4-BE49-F238E27FC236}">
                <a16:creationId xmlns:a16="http://schemas.microsoft.com/office/drawing/2014/main" id="{5576FE21-3E8A-B0A8-DDDD-5AAC0DAEA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5579" y="-3660843"/>
            <a:ext cx="3660843" cy="3660843"/>
          </a:xfrm>
          <a:prstGeom prst="rect">
            <a:avLst/>
          </a:prstGeom>
        </p:spPr>
      </p:pic>
      <p:pic>
        <p:nvPicPr>
          <p:cNvPr id="4" name="그래픽 3" descr="공장 단색으로 채워진">
            <a:extLst>
              <a:ext uri="{FF2B5EF4-FFF2-40B4-BE49-F238E27FC236}">
                <a16:creationId xmlns:a16="http://schemas.microsoft.com/office/drawing/2014/main" id="{2812BC06-3FE4-FC0F-ED73-27F9D53A7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6061" y="3535680"/>
            <a:ext cx="914400" cy="914400"/>
          </a:xfrm>
          <a:prstGeom prst="rect">
            <a:avLst/>
          </a:prstGeom>
        </p:spPr>
      </p:pic>
      <p:pic>
        <p:nvPicPr>
          <p:cNvPr id="5" name="그래픽 4" descr="공장 단색으로 채워진">
            <a:extLst>
              <a:ext uri="{FF2B5EF4-FFF2-40B4-BE49-F238E27FC236}">
                <a16:creationId xmlns:a16="http://schemas.microsoft.com/office/drawing/2014/main" id="{BA11F9E8-858C-D34A-F769-31E5557938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9679" y="3535680"/>
            <a:ext cx="914400" cy="914400"/>
          </a:xfrm>
          <a:prstGeom prst="rect">
            <a:avLst/>
          </a:prstGeom>
        </p:spPr>
      </p:pic>
      <p:pic>
        <p:nvPicPr>
          <p:cNvPr id="6" name="그래픽 5" descr="공장 단색으로 채워진">
            <a:extLst>
              <a:ext uri="{FF2B5EF4-FFF2-40B4-BE49-F238E27FC236}">
                <a16:creationId xmlns:a16="http://schemas.microsoft.com/office/drawing/2014/main" id="{364E65F6-57D7-6702-5B16-9AADFF6253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3297" y="3535680"/>
            <a:ext cx="914400" cy="914400"/>
          </a:xfrm>
          <a:prstGeom prst="rect">
            <a:avLst/>
          </a:prstGeom>
        </p:spPr>
      </p:pic>
      <p:pic>
        <p:nvPicPr>
          <p:cNvPr id="7" name="그래픽 6" descr="공장 단색으로 채워진">
            <a:extLst>
              <a:ext uri="{FF2B5EF4-FFF2-40B4-BE49-F238E27FC236}">
                <a16:creationId xmlns:a16="http://schemas.microsoft.com/office/drawing/2014/main" id="{29E254C0-813E-132B-3D79-25D47987F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6914" y="3535680"/>
            <a:ext cx="914400" cy="914400"/>
          </a:xfrm>
          <a:prstGeom prst="rect">
            <a:avLst/>
          </a:prstGeom>
        </p:spPr>
      </p:pic>
      <p:pic>
        <p:nvPicPr>
          <p:cNvPr id="9" name="그래픽 8" descr="구름 단색으로 채워진">
            <a:extLst>
              <a:ext uri="{FF2B5EF4-FFF2-40B4-BE49-F238E27FC236}">
                <a16:creationId xmlns:a16="http://schemas.microsoft.com/office/drawing/2014/main" id="{DFD1B347-BDC8-D075-269C-C93CA20AAF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486465"/>
            <a:ext cx="914400" cy="914400"/>
          </a:xfrm>
          <a:prstGeom prst="rect">
            <a:avLst/>
          </a:prstGeom>
        </p:spPr>
      </p:pic>
      <p:pic>
        <p:nvPicPr>
          <p:cNvPr id="10" name="그래픽 9" descr="구름 단색으로 채워진">
            <a:extLst>
              <a:ext uri="{FF2B5EF4-FFF2-40B4-BE49-F238E27FC236}">
                <a16:creationId xmlns:a16="http://schemas.microsoft.com/office/drawing/2014/main" id="{E96D8483-44D6-9AA1-C573-F4E1C0A76E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20461" y="2029265"/>
            <a:ext cx="914400" cy="914400"/>
          </a:xfrm>
          <a:prstGeom prst="rect">
            <a:avLst/>
          </a:prstGeom>
        </p:spPr>
      </p:pic>
      <p:pic>
        <p:nvPicPr>
          <p:cNvPr id="11" name="그래픽 10" descr="구름 단색으로 채워진">
            <a:extLst>
              <a:ext uri="{FF2B5EF4-FFF2-40B4-BE49-F238E27FC236}">
                <a16:creationId xmlns:a16="http://schemas.microsoft.com/office/drawing/2014/main" id="{1EC05C57-6AF1-2FDC-EA33-26A33B5FE9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07322" y="2064434"/>
            <a:ext cx="914400" cy="914400"/>
          </a:xfrm>
          <a:prstGeom prst="rect">
            <a:avLst/>
          </a:prstGeom>
        </p:spPr>
      </p:pic>
      <p:pic>
        <p:nvPicPr>
          <p:cNvPr id="12" name="그래픽 11" descr="구름 단색으로 채워진">
            <a:extLst>
              <a:ext uri="{FF2B5EF4-FFF2-40B4-BE49-F238E27FC236}">
                <a16:creationId xmlns:a16="http://schemas.microsoft.com/office/drawing/2014/main" id="{D09C1735-B664-06BE-6064-3C375A81D3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1600" y="1437250"/>
            <a:ext cx="914400" cy="914400"/>
          </a:xfrm>
          <a:prstGeom prst="rect">
            <a:avLst/>
          </a:prstGeom>
        </p:spPr>
      </p:pic>
      <p:pic>
        <p:nvPicPr>
          <p:cNvPr id="13" name="그래픽 12" descr="구름 단색으로 채워진">
            <a:extLst>
              <a:ext uri="{FF2B5EF4-FFF2-40B4-BE49-F238E27FC236}">
                <a16:creationId xmlns:a16="http://schemas.microsoft.com/office/drawing/2014/main" id="{02EBE377-7483-BFBA-CEF5-9A7D9EEA6C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81402" y="836442"/>
            <a:ext cx="914400" cy="914400"/>
          </a:xfrm>
          <a:prstGeom prst="rect">
            <a:avLst/>
          </a:prstGeom>
        </p:spPr>
      </p:pic>
      <p:pic>
        <p:nvPicPr>
          <p:cNvPr id="14" name="그래픽 13" descr="구름 단색으로 채워진">
            <a:extLst>
              <a:ext uri="{FF2B5EF4-FFF2-40B4-BE49-F238E27FC236}">
                <a16:creationId xmlns:a16="http://schemas.microsoft.com/office/drawing/2014/main" id="{9293AD02-C488-1F4C-E057-A72B52FB8C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98678" y="1750842"/>
            <a:ext cx="914400" cy="914400"/>
          </a:xfrm>
          <a:prstGeom prst="rect">
            <a:avLst/>
          </a:prstGeom>
        </p:spPr>
      </p:pic>
      <p:pic>
        <p:nvPicPr>
          <p:cNvPr id="15" name="그래픽 14" descr="구름 단색으로 채워진">
            <a:extLst>
              <a:ext uri="{FF2B5EF4-FFF2-40B4-BE49-F238E27FC236}">
                <a16:creationId xmlns:a16="http://schemas.microsoft.com/office/drawing/2014/main" id="{A6577878-5F23-F8FA-33DC-FA1E56A9A6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7200" y="2486465"/>
            <a:ext cx="914400" cy="9144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83CEE7-E68A-2B38-8669-71514A82B8B8}"/>
              </a:ext>
            </a:extLst>
          </p:cNvPr>
          <p:cNvCxnSpPr/>
          <p:nvPr/>
        </p:nvCxnSpPr>
        <p:spPr>
          <a:xfrm>
            <a:off x="2602522" y="4147625"/>
            <a:ext cx="216000" cy="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FD080C-B3E5-880D-47CC-518FA5DADE28}"/>
              </a:ext>
            </a:extLst>
          </p:cNvPr>
          <p:cNvCxnSpPr/>
          <p:nvPr/>
        </p:nvCxnSpPr>
        <p:spPr>
          <a:xfrm>
            <a:off x="4167162" y="4147625"/>
            <a:ext cx="216000" cy="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C78C05-6752-BA20-53DD-B425EADE1650}"/>
              </a:ext>
            </a:extLst>
          </p:cNvPr>
          <p:cNvCxnSpPr/>
          <p:nvPr/>
        </p:nvCxnSpPr>
        <p:spPr>
          <a:xfrm>
            <a:off x="5731802" y="4147625"/>
            <a:ext cx="216000" cy="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0AED83A-D198-15AC-6318-426BC28A0B46}"/>
              </a:ext>
            </a:extLst>
          </p:cNvPr>
          <p:cNvCxnSpPr>
            <a:cxnSpLocks/>
          </p:cNvCxnSpPr>
          <p:nvPr/>
        </p:nvCxnSpPr>
        <p:spPr>
          <a:xfrm>
            <a:off x="7264400" y="4147625"/>
            <a:ext cx="191478" cy="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28613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0AED83A-D198-15AC-6318-426BC28A0B46}"/>
              </a:ext>
            </a:extLst>
          </p:cNvPr>
          <p:cNvCxnSpPr>
            <a:cxnSpLocks/>
          </p:cNvCxnSpPr>
          <p:nvPr/>
        </p:nvCxnSpPr>
        <p:spPr>
          <a:xfrm>
            <a:off x="6546770" y="4136954"/>
            <a:ext cx="2909746" cy="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그래픽 20" descr="번개 표시 단색으로 채워진">
            <a:extLst>
              <a:ext uri="{FF2B5EF4-FFF2-40B4-BE49-F238E27FC236}">
                <a16:creationId xmlns:a16="http://schemas.microsoft.com/office/drawing/2014/main" id="{116B8750-3D21-FBC9-8335-A805029B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5934" y="4564667"/>
            <a:ext cx="844061" cy="844061"/>
          </a:xfrm>
          <a:prstGeom prst="rect">
            <a:avLst/>
          </a:prstGeom>
        </p:spPr>
      </p:pic>
      <p:pic>
        <p:nvPicPr>
          <p:cNvPr id="24" name="그래픽 23" descr="플러그 단색으로 채워진">
            <a:extLst>
              <a:ext uri="{FF2B5EF4-FFF2-40B4-BE49-F238E27FC236}">
                <a16:creationId xmlns:a16="http://schemas.microsoft.com/office/drawing/2014/main" id="{77922B61-6B88-21BA-E906-B530E756F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556" y="2418591"/>
            <a:ext cx="2020818" cy="2020818"/>
          </a:xfrm>
          <a:prstGeom prst="rect">
            <a:avLst/>
          </a:prstGeom>
        </p:spPr>
      </p:pic>
      <p:pic>
        <p:nvPicPr>
          <p:cNvPr id="40" name="그래픽 39" descr="공장 단색으로 채워진">
            <a:extLst>
              <a:ext uri="{FF2B5EF4-FFF2-40B4-BE49-F238E27FC236}">
                <a16:creationId xmlns:a16="http://schemas.microsoft.com/office/drawing/2014/main" id="{A6B80A76-707A-754E-C172-22B96E260B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6061" y="3525009"/>
            <a:ext cx="914400" cy="914400"/>
          </a:xfrm>
          <a:prstGeom prst="rect">
            <a:avLst/>
          </a:prstGeom>
        </p:spPr>
      </p:pic>
      <p:pic>
        <p:nvPicPr>
          <p:cNvPr id="41" name="그래픽 40" descr="공장 단색으로 채워진">
            <a:extLst>
              <a:ext uri="{FF2B5EF4-FFF2-40B4-BE49-F238E27FC236}">
                <a16:creationId xmlns:a16="http://schemas.microsoft.com/office/drawing/2014/main" id="{FA2AF99D-9F7F-6A26-4C82-0E1D431E79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69679" y="3525009"/>
            <a:ext cx="914400" cy="914400"/>
          </a:xfrm>
          <a:prstGeom prst="rect">
            <a:avLst/>
          </a:prstGeom>
        </p:spPr>
      </p:pic>
      <p:pic>
        <p:nvPicPr>
          <p:cNvPr id="42" name="그래픽 41" descr="공장 단색으로 채워진">
            <a:extLst>
              <a:ext uri="{FF2B5EF4-FFF2-40B4-BE49-F238E27FC236}">
                <a16:creationId xmlns:a16="http://schemas.microsoft.com/office/drawing/2014/main" id="{1AC64FD8-519C-645F-929A-0A6C553850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3297" y="3525009"/>
            <a:ext cx="914400" cy="914400"/>
          </a:xfrm>
          <a:prstGeom prst="rect">
            <a:avLst/>
          </a:prstGeom>
        </p:spPr>
      </p:pic>
      <p:pic>
        <p:nvPicPr>
          <p:cNvPr id="43" name="그래픽 42" descr="공장 단색으로 채워진">
            <a:extLst>
              <a:ext uri="{FF2B5EF4-FFF2-40B4-BE49-F238E27FC236}">
                <a16:creationId xmlns:a16="http://schemas.microsoft.com/office/drawing/2014/main" id="{86BE006E-198C-F0E4-B0A5-F5D8F6412A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96914" y="3525009"/>
            <a:ext cx="914400" cy="914400"/>
          </a:xfrm>
          <a:prstGeom prst="rect">
            <a:avLst/>
          </a:prstGeom>
        </p:spPr>
      </p:pic>
      <p:pic>
        <p:nvPicPr>
          <p:cNvPr id="44" name="그래픽 43" descr="구름 단색으로 채워진">
            <a:extLst>
              <a:ext uri="{FF2B5EF4-FFF2-40B4-BE49-F238E27FC236}">
                <a16:creationId xmlns:a16="http://schemas.microsoft.com/office/drawing/2014/main" id="{79534080-8517-A5FB-0759-03F6C18A03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800" y="2475794"/>
            <a:ext cx="914400" cy="914400"/>
          </a:xfrm>
          <a:prstGeom prst="rect">
            <a:avLst/>
          </a:prstGeom>
        </p:spPr>
      </p:pic>
      <p:pic>
        <p:nvPicPr>
          <p:cNvPr id="45" name="그래픽 44" descr="구름 단색으로 채워진">
            <a:extLst>
              <a:ext uri="{FF2B5EF4-FFF2-40B4-BE49-F238E27FC236}">
                <a16:creationId xmlns:a16="http://schemas.microsoft.com/office/drawing/2014/main" id="{02000F44-8DEA-520E-87E6-10BB0E4B0A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20461" y="2018594"/>
            <a:ext cx="914400" cy="914400"/>
          </a:xfrm>
          <a:prstGeom prst="rect">
            <a:avLst/>
          </a:prstGeom>
        </p:spPr>
      </p:pic>
      <p:pic>
        <p:nvPicPr>
          <p:cNvPr id="46" name="그래픽 45" descr="구름 단색으로 채워진">
            <a:extLst>
              <a:ext uri="{FF2B5EF4-FFF2-40B4-BE49-F238E27FC236}">
                <a16:creationId xmlns:a16="http://schemas.microsoft.com/office/drawing/2014/main" id="{407B9E63-C012-CDAB-33B4-19F967BBA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07322" y="2053763"/>
            <a:ext cx="914400" cy="914400"/>
          </a:xfrm>
          <a:prstGeom prst="rect">
            <a:avLst/>
          </a:prstGeom>
        </p:spPr>
      </p:pic>
      <p:pic>
        <p:nvPicPr>
          <p:cNvPr id="47" name="그래픽 46" descr="구름 단색으로 채워진">
            <a:extLst>
              <a:ext uri="{FF2B5EF4-FFF2-40B4-BE49-F238E27FC236}">
                <a16:creationId xmlns:a16="http://schemas.microsoft.com/office/drawing/2014/main" id="{768A2300-CDFD-596F-A17B-0F0A8010C6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81600" y="1426579"/>
            <a:ext cx="914400" cy="914400"/>
          </a:xfrm>
          <a:prstGeom prst="rect">
            <a:avLst/>
          </a:prstGeom>
        </p:spPr>
      </p:pic>
      <p:pic>
        <p:nvPicPr>
          <p:cNvPr id="48" name="그래픽 47" descr="구름 단색으로 채워진">
            <a:extLst>
              <a:ext uri="{FF2B5EF4-FFF2-40B4-BE49-F238E27FC236}">
                <a16:creationId xmlns:a16="http://schemas.microsoft.com/office/drawing/2014/main" id="{44D8BBB5-FE04-CFD6-F919-9DC3D81BD3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81402" y="825771"/>
            <a:ext cx="914400" cy="914400"/>
          </a:xfrm>
          <a:prstGeom prst="rect">
            <a:avLst/>
          </a:prstGeom>
        </p:spPr>
      </p:pic>
      <p:pic>
        <p:nvPicPr>
          <p:cNvPr id="49" name="그래픽 48" descr="구름 단색으로 채워진">
            <a:extLst>
              <a:ext uri="{FF2B5EF4-FFF2-40B4-BE49-F238E27FC236}">
                <a16:creationId xmlns:a16="http://schemas.microsoft.com/office/drawing/2014/main" id="{22985993-E7F2-9F24-8D71-57C37D0F8B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98678" y="1740171"/>
            <a:ext cx="914400" cy="914400"/>
          </a:xfrm>
          <a:prstGeom prst="rect">
            <a:avLst/>
          </a:prstGeom>
        </p:spPr>
      </p:pic>
      <p:pic>
        <p:nvPicPr>
          <p:cNvPr id="50" name="그래픽 49" descr="구름 단색으로 채워진">
            <a:extLst>
              <a:ext uri="{FF2B5EF4-FFF2-40B4-BE49-F238E27FC236}">
                <a16:creationId xmlns:a16="http://schemas.microsoft.com/office/drawing/2014/main" id="{D448F079-BE09-A2D2-21B5-BEA4C1EA5A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67200" y="2475794"/>
            <a:ext cx="914400" cy="914400"/>
          </a:xfrm>
          <a:prstGeom prst="rect">
            <a:avLst/>
          </a:prstGeom>
        </p:spPr>
      </p:pic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83C3E01-CB74-DF99-A521-DDEFCA91AEE3}"/>
              </a:ext>
            </a:extLst>
          </p:cNvPr>
          <p:cNvCxnSpPr/>
          <p:nvPr/>
        </p:nvCxnSpPr>
        <p:spPr>
          <a:xfrm>
            <a:off x="2602522" y="4136954"/>
            <a:ext cx="487439" cy="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B53F7B1-6629-1B92-F94D-1B1D0D84216F}"/>
              </a:ext>
            </a:extLst>
          </p:cNvPr>
          <p:cNvCxnSpPr/>
          <p:nvPr/>
        </p:nvCxnSpPr>
        <p:spPr>
          <a:xfrm>
            <a:off x="4167162" y="4136954"/>
            <a:ext cx="487439" cy="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5DD56BC-DF5E-A410-75BF-4E42D27BB5F7}"/>
              </a:ext>
            </a:extLst>
          </p:cNvPr>
          <p:cNvCxnSpPr/>
          <p:nvPr/>
        </p:nvCxnSpPr>
        <p:spPr>
          <a:xfrm>
            <a:off x="5731802" y="4136954"/>
            <a:ext cx="487439" cy="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059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83CEE7-E68A-2B38-8669-71514A82B8B8}"/>
              </a:ext>
            </a:extLst>
          </p:cNvPr>
          <p:cNvCxnSpPr>
            <a:cxnSpLocks/>
          </p:cNvCxnSpPr>
          <p:nvPr/>
        </p:nvCxnSpPr>
        <p:spPr>
          <a:xfrm>
            <a:off x="2531124" y="4156500"/>
            <a:ext cx="487439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FD080C-B3E5-880D-47CC-518FA5DADE28}"/>
              </a:ext>
            </a:extLst>
          </p:cNvPr>
          <p:cNvCxnSpPr>
            <a:cxnSpLocks/>
          </p:cNvCxnSpPr>
          <p:nvPr/>
        </p:nvCxnSpPr>
        <p:spPr>
          <a:xfrm>
            <a:off x="4095764" y="4156500"/>
            <a:ext cx="487439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C78C05-6752-BA20-53DD-B425EADE1650}"/>
              </a:ext>
            </a:extLst>
          </p:cNvPr>
          <p:cNvCxnSpPr>
            <a:cxnSpLocks/>
          </p:cNvCxnSpPr>
          <p:nvPr/>
        </p:nvCxnSpPr>
        <p:spPr>
          <a:xfrm>
            <a:off x="5660404" y="4156500"/>
            <a:ext cx="487439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0AED83A-D198-15AC-6318-426BC28A0B46}"/>
              </a:ext>
            </a:extLst>
          </p:cNvPr>
          <p:cNvCxnSpPr>
            <a:cxnSpLocks/>
          </p:cNvCxnSpPr>
          <p:nvPr/>
        </p:nvCxnSpPr>
        <p:spPr>
          <a:xfrm>
            <a:off x="7193002" y="4156500"/>
            <a:ext cx="226351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래픽 8" descr="풍력 발전용 터빈 단색으로 채워진">
            <a:extLst>
              <a:ext uri="{FF2B5EF4-FFF2-40B4-BE49-F238E27FC236}">
                <a16:creationId xmlns:a16="http://schemas.microsoft.com/office/drawing/2014/main" id="{0E340876-9D61-9880-39DF-949D6DD00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7840" y="3586963"/>
            <a:ext cx="914400" cy="914400"/>
          </a:xfrm>
          <a:prstGeom prst="rect">
            <a:avLst/>
          </a:prstGeom>
        </p:spPr>
      </p:pic>
      <p:pic>
        <p:nvPicPr>
          <p:cNvPr id="10" name="그래픽 9" descr="풍력 발전용 터빈 단색으로 채워진">
            <a:extLst>
              <a:ext uri="{FF2B5EF4-FFF2-40B4-BE49-F238E27FC236}">
                <a16:creationId xmlns:a16="http://schemas.microsoft.com/office/drawing/2014/main" id="{737A7623-38DA-608A-C444-D8D3335F7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4761" y="3577380"/>
            <a:ext cx="914400" cy="914400"/>
          </a:xfrm>
          <a:prstGeom prst="rect">
            <a:avLst/>
          </a:prstGeom>
        </p:spPr>
      </p:pic>
      <p:pic>
        <p:nvPicPr>
          <p:cNvPr id="11" name="그래픽 10" descr="태양열 전지판 단색으로 채워진">
            <a:extLst>
              <a:ext uri="{FF2B5EF4-FFF2-40B4-BE49-F238E27FC236}">
                <a16:creationId xmlns:a16="http://schemas.microsoft.com/office/drawing/2014/main" id="{07D0ADD8-444C-1B31-D7EE-BC3561C0C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1682" y="3577380"/>
            <a:ext cx="914400" cy="914400"/>
          </a:xfrm>
          <a:prstGeom prst="rect">
            <a:avLst/>
          </a:prstGeom>
        </p:spPr>
      </p:pic>
      <p:pic>
        <p:nvPicPr>
          <p:cNvPr id="12" name="그래픽 11" descr="태양열 전지판 단색으로 채워진">
            <a:extLst>
              <a:ext uri="{FF2B5EF4-FFF2-40B4-BE49-F238E27FC236}">
                <a16:creationId xmlns:a16="http://schemas.microsoft.com/office/drawing/2014/main" id="{1B7EF5E0-E859-2E63-FAC7-6437C9F0A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8602" y="3586963"/>
            <a:ext cx="914400" cy="914400"/>
          </a:xfrm>
          <a:prstGeom prst="rect">
            <a:avLst/>
          </a:prstGeom>
        </p:spPr>
      </p:pic>
      <p:pic>
        <p:nvPicPr>
          <p:cNvPr id="13" name="그래픽 12" descr="번개 표시 단색으로 채워진">
            <a:extLst>
              <a:ext uri="{FF2B5EF4-FFF2-40B4-BE49-F238E27FC236}">
                <a16:creationId xmlns:a16="http://schemas.microsoft.com/office/drawing/2014/main" id="{C3151FD6-F0A7-A27D-C479-EC5BEB3F8E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5934" y="4564667"/>
            <a:ext cx="844061" cy="844061"/>
          </a:xfrm>
          <a:prstGeom prst="rect">
            <a:avLst/>
          </a:prstGeom>
        </p:spPr>
      </p:pic>
      <p:pic>
        <p:nvPicPr>
          <p:cNvPr id="14" name="그래픽 13" descr="플러그 단색으로 채워진">
            <a:extLst>
              <a:ext uri="{FF2B5EF4-FFF2-40B4-BE49-F238E27FC236}">
                <a16:creationId xmlns:a16="http://schemas.microsoft.com/office/drawing/2014/main" id="{D1843AC3-6041-1736-7AFB-005B5F668F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97556" y="2418591"/>
            <a:ext cx="2020818" cy="202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87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342</Words>
  <Application>Microsoft Office PowerPoint</Application>
  <PresentationFormat>와이드스크린</PresentationFormat>
  <Paragraphs>174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G마켓 산스 TTF Bold</vt:lpstr>
      <vt:lpstr>Arial</vt:lpstr>
      <vt:lpstr>나눔스퀘어 네오 Bold</vt:lpstr>
      <vt:lpstr>나눔스퀘어 네오 Heavy</vt:lpstr>
      <vt:lpstr>나눔스퀘어 네오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의진 이</dc:creator>
  <cp:lastModifiedBy>경서 정</cp:lastModifiedBy>
  <cp:revision>3</cp:revision>
  <dcterms:created xsi:type="dcterms:W3CDTF">2023-11-06T11:58:36Z</dcterms:created>
  <dcterms:modified xsi:type="dcterms:W3CDTF">2023-11-24T07:42:08Z</dcterms:modified>
</cp:coreProperties>
</file>