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52B444-186C-C7FA-D94B-19EF44D23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952154"/>
            <a:ext cx="7049484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1D8B-5764-E7AB-86B1-9DF66F56E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43C55E-3706-2BF6-021F-FC0D571F4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666364"/>
            <a:ext cx="7259063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1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605BF-EF88-2031-31B1-1ED89F68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990023-383F-31E0-96F7-A04FCBA8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1042654"/>
            <a:ext cx="7011378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4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13</cp:revision>
  <dcterms:created xsi:type="dcterms:W3CDTF">2025-04-22T06:17:03Z</dcterms:created>
  <dcterms:modified xsi:type="dcterms:W3CDTF">2025-04-30T00:59:27Z</dcterms:modified>
</cp:coreProperties>
</file>