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779D04-B649-695F-2EEE-8C8A3B71C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652462"/>
            <a:ext cx="7096125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1D8B-5764-E7AB-86B1-9DF66F56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72E440-457F-2BED-CF6E-233E7E818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077" y="0"/>
            <a:ext cx="69858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05BF-EF88-2031-31B1-1ED89F68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C07843-63C5-B189-2955-7770B44B8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937" y="233362"/>
            <a:ext cx="7096125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361C-B0BB-2677-7AA8-95955F7D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D02EC3-43BC-0C41-A356-466DAF2F4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1009650"/>
            <a:ext cx="72009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17EDA-2106-2225-9F5D-6B6ACA1B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7FC434-680A-26F1-A0F1-FA33693D6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691" y="0"/>
            <a:ext cx="6652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2FE3-D09B-2321-C743-4E5D2C49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2C09187-4712-E1C4-F511-89F7D1942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519112"/>
            <a:ext cx="70675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2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E90E-37D8-7D72-D0A6-17C8E2FCF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107A37-0DD0-3BE8-5FFF-57D80EDED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762" y="2138362"/>
            <a:ext cx="60864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1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14</cp:revision>
  <dcterms:created xsi:type="dcterms:W3CDTF">2025-04-22T06:17:03Z</dcterms:created>
  <dcterms:modified xsi:type="dcterms:W3CDTF">2025-04-28T11:39:19Z</dcterms:modified>
</cp:coreProperties>
</file>