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C441A47-7E94-6A02-3212-D16815BBD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1852612"/>
            <a:ext cx="71437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82A2821-F2C0-C002-97FC-2B9D5DAFA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352550"/>
            <a:ext cx="71723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CB85E4A-CACE-E6E6-D3C1-DF7B28AE5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481012"/>
            <a:ext cx="7019925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69DB64-DFF6-E80E-B855-EFA949766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187" y="1042987"/>
            <a:ext cx="69056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18C7494-D93C-B5BC-FA3A-779A5347E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652" y="404390"/>
            <a:ext cx="7306695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9275A5-C18A-E888-1DE0-79B4E412B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062" y="0"/>
            <a:ext cx="7265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C54109-8A06-0155-9BEF-8A76EBA89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142416"/>
            <a:ext cx="7011378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2025-04-29T07:48:52Z</dcterms:modified>
</cp:coreProperties>
</file>