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396437-539E-7B6F-D6F6-616C0EE4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333207"/>
            <a:ext cx="702090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A5F1BC-3FA1-9A82-477C-AAE92E3D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89" y="0"/>
            <a:ext cx="6764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8D5A1-F821-6B19-1659-C9B76564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375811"/>
            <a:ext cx="708758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858747-994C-7BD4-29B0-553EC4BF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999786"/>
            <a:ext cx="7087589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3DD2C6-A6E1-EA4B-071D-F9207122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671127"/>
            <a:ext cx="713522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43A650-1E02-598F-2D0F-EEFBE1B5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37626"/>
            <a:ext cx="6944694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DB16C5-A259-BDD9-A729-02E90737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975970"/>
            <a:ext cx="563006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2025-04-29T07:54:44Z</dcterms:modified>
</cp:coreProperties>
</file>