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488D74-2ED5-E173-E085-39279DD7D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1204602"/>
            <a:ext cx="6373114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DC32874-F444-8950-F4A5-D22BB9E5A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914313"/>
            <a:ext cx="702090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5C6D331-69F3-FF08-3DA1-343043CC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185285"/>
            <a:ext cx="7144747" cy="648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AA67C44-566B-DD43-A4E4-145B54B7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942" y="1642813"/>
            <a:ext cx="6916115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40E6D0-717A-96F8-54C9-975E4D55E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679" y="494890"/>
            <a:ext cx="7106642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049E196-BA62-78CF-EC20-44EE89505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705" y="232916"/>
            <a:ext cx="6906589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5F1692-E2D5-4F8B-0BA5-C70B01BE1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14" y="0"/>
            <a:ext cx="60037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14</cp:revision>
  <dcterms:created xsi:type="dcterms:W3CDTF">2025-04-22T06:17:03Z</dcterms:created>
  <dcterms:modified xsi:type="dcterms:W3CDTF">2025-04-29T08:19:55Z</dcterms:modified>
</cp:coreProperties>
</file>