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2860D1A-019E-BF27-1A1D-709E6F71C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6987" y="28575"/>
            <a:ext cx="7058025" cy="680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0150296-4CBB-93EE-E806-6E2B7F02C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80962"/>
            <a:ext cx="706755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13D6B2-B5D8-5CCC-F94B-FEF823B72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80975"/>
            <a:ext cx="69437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A23E9C-B1E0-475A-B17D-7EA97B7B2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12" y="623887"/>
            <a:ext cx="6962775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66144FC-1A22-D842-50A2-73B582506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5" y="1533525"/>
            <a:ext cx="70675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7C926A1-3FDD-42A5-311E-653B8FFE3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38100"/>
            <a:ext cx="6400800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BBE4A4-C701-9B0C-395E-F3FDC5CA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747712"/>
            <a:ext cx="4648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2025-04-29T00:50:12Z</dcterms:modified>
</cp:coreProperties>
</file>