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71644A-7964-D13D-78F0-19520938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4762"/>
            <a:ext cx="69342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48C583-42DC-CC74-347D-62DA0E78E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938212"/>
            <a:ext cx="63912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F356C2-90A1-09A6-21CE-DD651BD00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338137"/>
            <a:ext cx="61912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788BD7-1129-185D-F72C-759C2C2D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187" y="300037"/>
            <a:ext cx="6143625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17EDA-2106-2225-9F5D-6B6ACA1B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0D05B1-A9AB-3F2C-199F-C03DCA830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98" y="0"/>
            <a:ext cx="5941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2FE3-D09B-2321-C743-4E5D2C49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946C1E-CD9E-95A7-DB69-14B0C65AF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762000"/>
            <a:ext cx="66008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13</cp:revision>
  <dcterms:created xsi:type="dcterms:W3CDTF">2025-04-22T06:17:03Z</dcterms:created>
  <dcterms:modified xsi:type="dcterms:W3CDTF">2025-04-29T00:52:07Z</dcterms:modified>
</cp:coreProperties>
</file>