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CF4A2A-810D-59F4-02BD-A9DAA269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28587"/>
            <a:ext cx="61912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55C5EE-CFFF-97BE-7816-6EF8E0647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595312"/>
            <a:ext cx="63817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659807-F4FA-93CC-C292-30C89B15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647700"/>
            <a:ext cx="62007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99B24F-187A-3F05-F318-706C8DE5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16" y="0"/>
            <a:ext cx="6145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4E62E-D849-5E4E-DA8E-1A812F47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4762"/>
            <a:ext cx="615315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C7441A-0949-EB22-FB84-450F428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862262"/>
            <a:ext cx="4733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2025-04-29T00:54:51Z</dcterms:modified>
</cp:coreProperties>
</file>