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4" r:id="rId3"/>
    <p:sldId id="265" r:id="rId4"/>
    <p:sldId id="266" r:id="rId5"/>
    <p:sldId id="267" r:id="rId6"/>
    <p:sldId id="268" r:id="rId7"/>
    <p:sldId id="26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3CA2DF-84C4-27E4-AA12-CC9A164CF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F47B10-4312-135F-3F52-CE26FDA19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EA366D-F074-3D4A-4976-177AC21D9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E2F0F-65FA-4678-45DE-102403B88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F5B7C8-75E1-EB62-F318-27C309F41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554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20833-C541-E1C9-2261-F818B313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163032F-B4FF-6ADA-F15A-C4B729D4D3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0B37F0-0DE6-95C4-703D-EF2064768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C2DC1-580E-E1DB-8C83-D556B008A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B91C89-9989-C122-B1FD-EB8C26EAC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33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5F6F12-0E60-D879-2CBA-B5936CC664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82DCFB7-223B-3D48-B61A-9F19B711E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D3F5BE-E41F-1B9D-28B8-3B5CF6373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670094-711B-B4C0-AF2E-5C6C4EB2B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CCB2B8-A3BD-FF1D-F176-585F46BCE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3442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6BC33-9B15-8C16-3BF5-4A99F0A0A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7631BA-B567-A0B0-BEA3-98361471B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340DDB-8FBF-821F-1641-1C3A2D245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215016-5726-F727-5026-85F10C6E0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29E97C-C7FD-1CF5-A0EC-DA9FF1855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106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13B46-DA70-BC3D-6DFD-AA209A51C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A7ABC1-5501-DE15-8A26-DEC280B51A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8FAFBE-11E8-3A09-02E6-5CA80B49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3B2E92-A726-737A-9C03-AC1C07FB6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FB9EDF-18C8-D741-258D-E7ACD4790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18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6A23C-3C48-2B7F-C956-DE6A8E67A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17A869-9040-1ED3-82DA-5701694CF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71E63DB-A3DF-1666-4823-FF07ABD09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16A874-D132-8949-A7BE-BF4789B7E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0BF7E9-22BC-317D-BAA1-80A0C34ED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1A29764-DBC9-9DE9-F9B6-D813476FB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8201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AEFD51-A6E4-CA7F-BF2D-C43FF6DA0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5B1ED8-EE6D-CC22-A368-33E968D0F1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2CEAAFB-116B-92EF-226C-08C11046B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BE64FE-5BE6-E000-CDD6-11A9B16EF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72C1AB-22E6-9058-D98F-8E34B1B015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8BFD33D-34D3-DA58-BF1B-108A2A37F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8BD9D34-4D8D-C2EC-825A-0572633B4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51B53E1-5336-1A56-C758-732F27B6D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6820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382343-A132-E7CC-CD0D-B7A10FCA7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905466-886A-4692-7EFF-A75CC5848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144FD0B-1587-965D-D97C-7882B7E4C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70FA7C4-9E5E-5D17-ED7B-042F22A43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44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6108B4-947E-EFA8-B28B-0BC841638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B43878-1E81-EB48-C17D-37B47D00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C39B23-2F68-3B54-9359-856F5864E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624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AD219F-A445-FBE5-2DA5-A7446BFC4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7A7B6F-3AD5-828C-0ACE-4A6ED87F23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FAA2CD-B3E0-3F3A-36EC-BF1E4BC6F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8904C0-2F4B-4EA2-0D18-B6881F5D5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56B94A-F085-0756-E7BB-96085C46F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622B57-F327-0BFA-E0B8-75726987A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5614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997DED-F21D-44C3-5241-D35B52FDA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1E31A19-DF00-8276-50F5-E97B05DBFB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894748-A9E7-53C4-581D-7873CE5A8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3F4A76-62CB-5171-E1FF-08FB22CF8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2083D5-626D-EBF1-0E8D-D118A8CCE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A2F9E4-B210-B903-9966-62660F6B7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294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09E5DA-7BA5-E680-32B2-78D9E32E1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272BA5-D3C4-E030-AAA6-27E8E4024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8C9D4D-F81A-8978-2106-24AC657D3B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5EA94-9BE6-4E76-BDC6-A92BD1999B7B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D94D43-BF38-4443-1B06-114F8182E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7222CD-487F-FE62-0499-64633BFA5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46F64-DF14-4F35-9380-DC617C2EFC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364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440796-7A81-16FD-AAD2-7C5E3F5EB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9AAC135-C209-1DCE-6DD1-25197B958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750" y="2105025"/>
            <a:ext cx="6286500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808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C1D8B-5764-E7AB-86B1-9DF66F56E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A325E99-CE9B-4F4D-420B-9DAE98E5D6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112" y="814387"/>
            <a:ext cx="7343775" cy="522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616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605BF-EF88-2031-31B1-1ED89F684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ED6FC9E-EF17-6CA4-5AAF-EEF480B4F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0" y="1338262"/>
            <a:ext cx="7048500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844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B361C-B0BB-2677-7AA8-95955F7DD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B1FF996-1108-0EF0-D7A0-EBBC0AB0D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462" y="1033462"/>
            <a:ext cx="7077075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180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217EDA-2106-2225-9F5D-6B6ACA1B5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5E45AE3-4645-3C25-659A-42E7D0C6B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5075" y="190500"/>
            <a:ext cx="718185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448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212FE3-D09B-2321-C743-4E5D2C494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304AA4B-87BB-6060-DCB0-59488B1C52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690" y="0"/>
            <a:ext cx="70166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728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4E90E-37D8-7D72-D0A6-17C8E2FCF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919CCDB-D074-53BE-E855-4BBDA2EE3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162" y="1066800"/>
            <a:ext cx="65436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017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와이드스크린</PresentationFormat>
  <Paragraphs>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경태 함</dc:creator>
  <cp:lastModifiedBy>경태 함</cp:lastModifiedBy>
  <cp:revision>13</cp:revision>
  <dcterms:created xsi:type="dcterms:W3CDTF">2025-04-22T06:17:03Z</dcterms:created>
  <dcterms:modified xsi:type="dcterms:W3CDTF">2025-04-29T00:56:44Z</dcterms:modified>
</cp:coreProperties>
</file>