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CA2DF-84C4-27E4-AA12-CC9A164CF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F47B10-4312-135F-3F52-CE26FDA19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A366D-F074-3D4A-4976-177AC21D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E2F0F-65FA-4678-45DE-102403B8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5B7C8-75E1-EB62-F318-27C309F4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55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20833-C541-E1C9-2261-F818B313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3032F-B4FF-6ADA-F15A-C4B729D4D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B37F0-0DE6-95C4-703D-EF206476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C2DC1-580E-E1DB-8C83-D556B008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91C89-9989-C122-B1FD-EB8C26EA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5F6F12-0E60-D879-2CBA-B5936CC66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2DCFB7-223B-3D48-B61A-9F19B711E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3F5BE-E41F-1B9D-28B8-3B5CF637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70094-711B-B4C0-AF2E-5C6C4EB2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CB2B8-A3BD-FF1D-F176-585F46BC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4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6BC33-9B15-8C16-3BF5-4A99F0A0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631BA-B567-A0B0-BEA3-98361471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40DDB-8FBF-821F-1641-1C3A2D24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15016-5726-F727-5026-85F10C6E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9E97C-C7FD-1CF5-A0EC-DA9FF185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0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13B46-DA70-BC3D-6DFD-AA209A51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A7ABC1-5501-DE15-8A26-DEC280B51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FAFBE-11E8-3A09-02E6-5CA80B49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B2E92-A726-737A-9C03-AC1C07FB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B9EDF-18C8-D741-258D-E7ACD479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8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6A23C-3C48-2B7F-C956-DE6A8E67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7A869-9040-1ED3-82DA-5701694CF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E63DB-A3DF-1666-4823-FF07ABD09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16A874-D132-8949-A7BE-BF4789B7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BF7E9-22BC-317D-BAA1-80A0C34E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29764-DBC9-9DE9-F9B6-D813476F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0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EFD51-A6E4-CA7F-BF2D-C43FF6DA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5B1ED8-EE6D-CC22-A368-33E968D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CEAAFB-116B-92EF-226C-08C11046B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BE64FE-5BE6-E000-CDD6-11A9B16EF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72C1AB-22E6-9058-D98F-8E34B1B01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BFD33D-34D3-DA58-BF1B-108A2A37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D9D34-4D8D-C2EC-825A-0572633B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1B53E1-5336-1A56-C758-732F27B6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2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82343-A132-E7CC-CD0D-B7A10FCA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905466-886A-4692-7EFF-A75CC584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44FD0B-1587-965D-D97C-7882B7E4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0FA7C4-9E5E-5D17-ED7B-042F22A4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4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108B4-947E-EFA8-B28B-0BC84163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B43878-1E81-EB48-C17D-37B47D00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C39B23-2F68-3B54-9359-856F5864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62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D219F-A445-FBE5-2DA5-A7446BFC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A7B6F-3AD5-828C-0ACE-4A6ED87F2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AA2CD-B3E0-3F3A-36EC-BF1E4BC6F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904C0-2F4B-4EA2-0D18-B6881F5D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6B94A-F085-0756-E7BB-96085C46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22B57-F327-0BFA-E0B8-75726987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1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97DED-F21D-44C3-5241-D35B52FD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E31A19-DF00-8276-50F5-E97B05DBF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894748-A9E7-53C4-581D-7873CE5A8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3F4A76-62CB-5171-E1FF-08FB22CF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083D5-626D-EBF1-0E8D-D118A8CC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2F9E4-B210-B903-9966-62660F6B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9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09E5DA-7BA5-E680-32B2-78D9E32E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72BA5-D3C4-E030-AAA6-27E8E402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C9D4D-F81A-8978-2106-24AC657D3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5EA94-9BE6-4E76-BDC6-A92BD1999B7B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94D43-BF38-4443-1B06-114F8182E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222CD-487F-FE62-0499-64633BFA5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36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4941AD-A864-A82E-5CFA-A19E9FCD7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699" y="380814"/>
            <a:ext cx="8214602" cy="609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4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41375-4F56-E9D2-850A-63DAFEF80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27BAE4A-D825-9B8B-F2EC-11838D9C3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738187"/>
            <a:ext cx="80867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B2AB1-CA66-4773-7DBB-A92DFEE7E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BE30AD4A-86A0-E392-9BFF-43422591D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180771"/>
            <a:ext cx="68580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2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530A3-F37E-6253-51F1-46E48C42B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D2526D8-FB65-9EAB-9704-B9478D651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176212"/>
            <a:ext cx="773430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0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792E4-4BBB-4812-4AAD-E495CF226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966637-A734-C48E-A00B-4801C00E1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712" y="128587"/>
            <a:ext cx="612457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4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D10EB-931A-01C7-57BF-3CB50696F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50679C4-71E4-69FE-FEDD-CD84CFA29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442912"/>
            <a:ext cx="673417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9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1F9AD-4084-BED3-116F-EA5D162AA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BC708F-4021-1D20-0A2F-8A3BA8C1F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19062"/>
            <a:ext cx="4876800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10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E535E-CCAD-F84C-6027-DC185D17E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5A1E13D-8543-A5A7-62BA-791C788DA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1514475"/>
            <a:ext cx="81153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6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3F376-1004-F11A-9418-33828B82A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5D6926-9E10-8FE8-8694-575AE4C6D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562" y="0"/>
            <a:ext cx="80328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14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A33A5-3C62-E51C-2034-91D0C312F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1BBC463-D48F-AAFA-5ECD-BA61C77FA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009" y="0"/>
            <a:ext cx="6793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19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와이드스크린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경태 함</dc:creator>
  <cp:lastModifiedBy>경태 함</cp:lastModifiedBy>
  <cp:revision>6</cp:revision>
  <dcterms:created xsi:type="dcterms:W3CDTF">2025-04-22T06:17:03Z</dcterms:created>
  <dcterms:modified xsi:type="dcterms:W3CDTF">2025-04-22T06:28:56Z</dcterms:modified>
</cp:coreProperties>
</file>