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655243-4661-5AAB-3F8C-3CBFE1E1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904875"/>
            <a:ext cx="81629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1306-7324-9DBD-744F-2750A7D5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32A9C9-9A5C-17DF-78E1-72D5AFF6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3812"/>
            <a:ext cx="760095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97AFC6-8183-2557-18C2-396BC3047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833562"/>
            <a:ext cx="73152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8</cp:revision>
  <dcterms:created xsi:type="dcterms:W3CDTF">2025-04-22T06:17:03Z</dcterms:created>
  <dcterms:modified xsi:type="dcterms:W3CDTF">2025-04-22T07:33:49Z</dcterms:modified>
</cp:coreProperties>
</file>