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34A785D-D05A-4D40-F7A4-C59C6E2C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834" y="0"/>
            <a:ext cx="6676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32D60-801D-3FD6-19C8-BB6BF291E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CDDCB16-E598-8790-34B8-894BE093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653" y="409153"/>
            <a:ext cx="6944694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0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3FA76-799E-2206-2920-0BEC78A80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FE54842-39EA-D44B-5D22-DCCFE6F1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461548"/>
            <a:ext cx="6916115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3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CA67E-96F0-5157-22B5-C67383B2B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F725AA-F943-DD1D-9577-CE74EC268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794970"/>
            <a:ext cx="695422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2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A416F-EBD3-60F4-9AF4-46EB6FA14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CFBBD4A-55FC-55D2-BFA5-DBF2823B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842601"/>
            <a:ext cx="6134956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0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F0831-79B0-37DA-F129-7AA7B1521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EECBEF-8F42-631B-E0B9-5D517AD3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12" y="2557341"/>
            <a:ext cx="502037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96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14</cp:revision>
  <dcterms:created xsi:type="dcterms:W3CDTF">2025-04-22T06:17:03Z</dcterms:created>
  <dcterms:modified xsi:type="dcterms:W3CDTF">2025-04-30T07:17:31Z</dcterms:modified>
</cp:coreProperties>
</file>