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2A1F4A-BB9E-BC6A-D335-BC597E7D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285311"/>
            <a:ext cx="7011378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D1BACE-42CC-AE3B-08B2-A401AAA3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704470"/>
            <a:ext cx="712569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B80A1F-152D-153B-7A55-9C0F5D7C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294" y="0"/>
            <a:ext cx="6499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75BFBE-C47A-8D6A-39C4-73487E7E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961680"/>
            <a:ext cx="7125694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14</cp:revision>
  <dcterms:created xsi:type="dcterms:W3CDTF">2025-04-22T06:17:03Z</dcterms:created>
  <dcterms:modified xsi:type="dcterms:W3CDTF">2025-04-30T05:41:19Z</dcterms:modified>
</cp:coreProperties>
</file>