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C3B085-0286-4556-58CA-CF91F9A7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875943"/>
            <a:ext cx="7049484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1D8B-5764-E7AB-86B1-9DF66F56E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5D8063-7DC4-F471-2251-E76010CBC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601" y="356759"/>
            <a:ext cx="5534797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1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605BF-EF88-2031-31B1-1ED89F68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D8A844-D966-E090-DE5B-2A9086D23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32" y="494890"/>
            <a:ext cx="7068536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4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B361C-B0BB-2677-7AA8-95955F7D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503F16-5FB9-D44C-DDF2-B875E728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89" y="1237944"/>
            <a:ext cx="7135221" cy="438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17EDA-2106-2225-9F5D-6B6ACA1B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DE1431-CDBB-2FC1-97B4-8A277C13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26" y="342469"/>
            <a:ext cx="7144747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12FE3-D09B-2321-C743-4E5D2C494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D24F270-A5B4-ADC1-C936-7E722B96D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837" y="2485893"/>
            <a:ext cx="6992326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2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13</cp:revision>
  <dcterms:created xsi:type="dcterms:W3CDTF">2025-04-22T06:17:03Z</dcterms:created>
  <dcterms:modified xsi:type="dcterms:W3CDTF">2025-04-30T05:43:11Z</dcterms:modified>
</cp:coreProperties>
</file>